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C3917F6-ABE6-43DC-BE00-6BF7F140B951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560" cy="63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fr-FR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560" cy="3950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000" cy="639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fr-FR" sz="24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000" cy="3950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 type="dt" idx="28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 type="ftr" idx="29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5" name="PlaceHolder 8"/>
          <p:cNvSpPr>
            <a:spLocks noGrp="1"/>
          </p:cNvSpPr>
          <p:nvPr>
            <p:ph type="sldNum" idx="30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C22DB59-17F0-4AE0-B7D0-40DC32C7974B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dt" idx="31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ftr" idx="32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9" name="PlaceHolder 4"/>
          <p:cNvSpPr>
            <a:spLocks noGrp="1"/>
          </p:cNvSpPr>
          <p:nvPr>
            <p:ph type="sldNum" idx="33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C257A78-5214-4958-86A7-E3E6DFBEECE8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440" cy="116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0920" cy="5852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440" cy="4690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0" name="PlaceHolder 6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5C11FDB-17AE-4605-9736-3DF632B5F234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avec légen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5680" cy="56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1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5680" cy="80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6" name="PlaceHolder 6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A763FB5-EAED-4B57-9929-6F30C387FFD4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20" name="PlaceHolder 4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3099594-1956-4717-BCB1-6153D19D62D3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Second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4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26" name="PlaceHolder 5"/>
          <p:cNvSpPr>
            <a:spLocks noGrp="1"/>
          </p:cNvSpPr>
          <p:nvPr>
            <p:ph type="sldNum" idx="15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C709D3B-6637-49CF-B539-4EE7F018AAD2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6680" cy="585072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200" cy="585072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dt" idx="16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ftr" idx="17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31" name="PlaceHolder 5"/>
          <p:cNvSpPr>
            <a:spLocks noGrp="1"/>
          </p:cNvSpPr>
          <p:nvPr>
            <p:ph type="sldNum" idx="18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FA82510-149D-472E-994C-DD71558C0C47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19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ftr" idx="20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sldNum" idx="21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5BFB727-9197-4882-8469-CE42DE0CA77F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1680" cy="1361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000" b="1" u="none" strike="noStrike" cap="all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168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dt" idx="22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ftr" idx="23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sldNum" idx="24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8162AD6-7F41-4121-A2F1-395054ED1736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 style du 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7760" cy="452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7760" cy="452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Cliquez pour modifier les styles du texte du masque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Deuxième niveau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Troisième niveau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Quatrième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Cinquième niveau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dt" idx="25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&lt;date/heure&gt;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ftr" idx="26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sldNum" idx="27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40F847E-9AD0-4651-8C0E-9D69B5894770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pPr indent="0" algn="r" defTabSz="914400"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donnedesnouvell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63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" name="ZoneTexte 8"/>
          <p:cNvSpPr/>
          <p:nvPr/>
        </p:nvSpPr>
        <p:spPr>
          <a:xfrm>
            <a:off x="1714320" y="428760"/>
            <a:ext cx="5714280" cy="54396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600" b="1" u="none" strike="noStrike">
                <a:solidFill>
                  <a:schemeClr val="lt1"/>
                </a:solidFill>
                <a:effectLst/>
                <a:uFillTx/>
                <a:latin typeface="Harrington"/>
              </a:rPr>
              <a:t>Séjour linguistique en Italie</a:t>
            </a:r>
            <a:endParaRPr lang="fr-FR" sz="2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5" name="ZoneTexte 10"/>
          <p:cNvSpPr/>
          <p:nvPr/>
        </p:nvSpPr>
        <p:spPr>
          <a:xfrm>
            <a:off x="755640" y="1397160"/>
            <a:ext cx="8088120" cy="830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8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Torino e Cinque Terre</a:t>
            </a:r>
            <a:endParaRPr lang="fr-FR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ZoneTexte 11"/>
          <p:cNvSpPr/>
          <p:nvPr/>
        </p:nvSpPr>
        <p:spPr>
          <a:xfrm>
            <a:off x="1785960" y="2928960"/>
            <a:ext cx="5643000" cy="39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du 21 au 25 avril 2026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ZoneTexte 12"/>
          <p:cNvSpPr/>
          <p:nvPr/>
        </p:nvSpPr>
        <p:spPr>
          <a:xfrm>
            <a:off x="1785960" y="6143760"/>
            <a:ext cx="5643000" cy="36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Cité scolaire Albert Thomas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AutoShape 2" descr="Poster, Affiche Mole Antonelliana vue aérienne, Turin, 40x26.7 cm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9" name="Picture 3" descr="C:\Users\jeremie.dalliere.TLPU108.004\Downloads\1000_F_308341961_YB68XdEZZDkRQzFOSxfQRt09qgtWqhOE.jpg"/>
          <p:cNvSpPr/>
          <p:nvPr/>
        </p:nvSpPr>
        <p:spPr>
          <a:xfrm>
            <a:off x="971640" y="3573000"/>
            <a:ext cx="3047400" cy="2032920"/>
          </a:xfrm>
          <a:prstGeom prst="roundRect">
            <a:avLst>
              <a:gd name="adj" fmla="val 8594"/>
            </a:avLst>
          </a:prstGeom>
          <a:blipFill rotWithShape="0">
            <a:blip r:embed="rId3" cstate="print"/>
            <a:srcRect/>
            <a:stretch/>
          </a:blipFill>
          <a:ln w="0"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AutoShape 5" descr="data:image/png;base64,iVBORw0KGgoAAAANSUhEUgAAATkAAAChCAYAAAC8o8hrAAAgAElEQVR4Xpy9CZTl+VXfd1+9pfZ96a7qvXu6p2ffF0mjdSQkgcDsCBACzME2SUxiATm2IT7HPtiQQEhIjIEEghOc5OCDbQwIEBLaZySNZp/RzPT03l1dXdW179urevl87/393nvV6pGP8+a8edVv+S+/3/19773fu/wK/9VvPFar1cy2N8wOjB216prZzPSytZd7rKNz0FZXtu2Nc5dsYHCfjR46ZFZstfnlResbGLKpG9esUti0V19+yU7feZfVrGRnzl+1xbUtO3v+uv2dv/8JO3zyPrPWbpvfKNh2odWKbT22VjXbLVSs1FKz7ZU5K/O6u1mzSrndyoWS7ezscNyCbW2vW6W9Yru2Y7u7Zls8q9Wybe2UbHenbFbbtrbiuhULW2aFFivwm5aWeLWWoulRrVb9PWspxb93OOf2tj+3dvistd1qfJ0v+Od6aEB207+L5Ur9ff3Bz+uPwm7NWvl3oem9PV/WUXXut3zscgsMBmcrMAZ7rqLAzfLo7erkBLoaXSTvcTLdn87ZYlWrMOotLdtW4v7LpYJ1tFWsizHrbGuz9kqLtdR2GNNdq3B8jbNxzbvVDdvhvFv8vbnLuJRarVQpW6lUshbGX/dfrXFtvC4sLqUx8UHiCtLN1lqYlYLdmJ6zHX6zyyAymoxPgfe5slrRdrh3hth/U+XSfVyZyPzUuBcq7ciCbnHHPzeut8azhWuzwo71dXbzypH9tLvMdQxmgetr4d+tHFu/1fhprCuVirVx73qWy+UYq/TMcyv50nODa5zZLtkm168L1fn9WJyDUfDxbWtt5S65Hr6v69F16foKkhCuYai3m+/uWAlxa+XZyaEqvLa17DInu4w9485Fl4stViwWrVAMOeQu/XzbG5s+1jvVgm0gq1ucZmN71za5tm0GZtvKtonQrSL8q5tVW9dnXMvuDlfH/a5UGVPmXmOoIdIx+SjNFctV5+SGSlyxxie/8q7L1G5Vs5XGlO+F1Gk5xTzvak50XM2RPk9y6WtMR9hmHfoRkGF/TzKa5JXxsh39WzLuR/Fxa1ydgTHdPhdaj1qrNeQjr2Ndr+4n1nR+TQLg98rcckc6f16CGod8vX4fjHvhF377ydo2I7uzVbDOjn7rbh+wuekVK9babHp2yXp6RmxzW8K+Yl19/bbbUrbLV69YC8L0+KMP2fTEBeM4dvnyVQakaGfOXbb2ngE7f2kKkPs523/klK1sF2xliwXX0cvvum2dey62dnCDbbY2fwOw4zJrZVtdWrP21i4f+K52PltftmIJYUgDboUyN4Pgcm0sWxfyrY1ZBL/qA1NrkUDHpPq/NQQs3DxoNYRBA7rFYO5wz1sIK79kkTJIaex9oaUB1MSWSgLZEJ546Kzxt4CmhAD+/wc5jrubBUBHZBELzBCSEJgac9IWZ9UF1t8PIdIdllhMWoRFjQwD2VopWWdr2cFOi80XGb9rKwOCTFRZh5dAIkw68/zyBgLNGLFKfcyEg3y2zRjptVwGRqQzdLYk6H7vnFGLa51FusO8VwG9bQR6E7neBgiqu7zHt5ZXVkPh8LmDmd9XHsoCixbB1v35nNWYS87EfOt+mE5bX112ES4BFBWuUcCVAUNAhPD6OBT5XAtanwvo9Kp/VwBvnVJPV5Rb27a2tubP1a2qbRTbUb7xnSL/E4hKHiXTLYxbSYtM4+XSFGCr63SQ471uxlrf07hKkbQyH1mhAPPW29kex+Na9NSClSIIRSpNVXbFu8k4rG9uA2RcH2C2yprb3mF8BHQCPsBMz02e25IUxpMVbDvIt65Qg5UXuG7GQU9Pv37NVqyJcjIGNM4ucaw13Xd+1PLfCcya9XdNspaA0H/DNdSqMiY4g/STwC0BndsZGiOdRnIrwUrHlJy7vtV30quU9B7ZSBckGawrKr6sO/Hj6P51/bsxO3qEseIwW/+3A+SjH+2p3X7qDjs4dti21llUrVhaq0Lgin39mZfs5Mm7mACz1fUN6+zqsZmFJbR+xbYBiH0jg3b5jVfs0IExhKmNhYGGK3fYxNQc369a7/ABuzaziOCX7c4HH7EH3vYua+vuR7h2bA0BW9tY53ytLpDGQtnkN7tMbE8X2lFziJCsb8iSqPpEOFgBhog73+dVlqBMT77nD62KNJlx07Fw4329wYBoActqQFgEcrvFcohrEry68Om7skCkXRzgQgfpe/mh92to4G/1+NaWXMxMY/FrkYc2dOCUBQZo6eGLrAlNMxiGsMrCkaYD1FmlbVh0bQi/LLcix2jlEK3lEtZ5kfeLVgLwtEA1NlVMLF8kfm9YASgB3bOe+ltKQtcnIZQS0f3kp36jed8B1JjOsEI43gZyUK0CehJgAFRn2GEhZwtKr5qHKk9Zk0wToIKVwaSXAcSSwJj70DXquwIcAVtJ98f1VPiegwbXP3NjJiwU7kmfuTWarXmuT8eL+6q6tbC5uWkbGxv+KotIACcQ1rCXHYTCLghlgDwjIzp/RdfEuFYEov4316Dj8ypLTtKhO5VCkQXXUpPMmnV3dtRBLnsTWpS6/y3mfr1W4hWwkjyiJHwc3WsB3Pi8WOkA2HZZLzu2srEFCG7h4XDdjLVbnig/V05JzrO8h8IPMNUjg1xR1o+DechtVeOfFKrL2U0g53Z4EvG6/OnYftgGyAmsZIy4EnBx8rvEopYnlCVMKygp64SeVZSUFFRrCWWBjDqISja4Z8194Zs8IV1/rAi/P5Rp9sJuBXJ+jNs/2FY7cuSIjQzuxzTvwTJignbL1tM5bNcnZqQjbX0NoxnLq4hVc31mxsoItmZ+eLDXXn3maVtfXrIHHniI77RbR0+fraxuWi/u7XMvvmZjR07Y3OqaXccqLLS22fs+/J32zvc86cK9zoS5e8NErK1WsT567caNWevp7sNlnrTe7nbr6+9MGhSwQVBlAddAb9vBkhAI8UYT7tRRPN+43ChfwEmruUeU3Cade5d72tHAJqHRAPuiSJOwycJodmXz8QIUsFrcEHtrl/RW2skvKIlBoQVLsW7hhIYTeIcQ8epWbMPCy4IYmlOnDhB0feZ4HgtUi03Y3nClZOXxFPgJTGT58HlbpdV/G/cT7mSNhaNX3eDq6mrdEs7WUrZItHAcELmWal6gjKMvUpSVFmm5vctB0MGTQQ7h3XbQk9snyqDg1yLgklsHyCWw1tjtGx6KkXIwZq75flwb18h5NzEdW5IFF+62Fna4ow4kW8gYk+Tu0M5WAIMWebKqNjc3AiR1fkBMABe2Aefg99IxUhztKPZ2FmxHeytUQLsrnxhH5l4urlsnAW4CHrndboEmxSAglSfhsiXaRVQB4LYM9QLZ4DOoo0hdy7XXq57ziwAzf6xzH6vr2275uieiQedYrXKDNXcCHrlmLgRh2dUtIBkISZ7lrrq8JAvKbVJ/K4MdfzZ5DFlSXe6axNzPIwHENy4kq6rZXXUlzJh0i27Jq9ItuqBc4hpinBj2ulut+9D0au40Tm75JiXpRkWaP4FfgQsqYQnHg7FNFp6/ahZ5XV/ftMK7fvzO2sLsnK3gKj704GN24zocWanT9g+P2tjoEbt65ToT220HDh2z1vYOnm32xS8/bTdmpu17v+s77YWnvmBvfuNVGxneb/sPHLDVtQ07dfsdNj2/bJeujFv/vlGbX1mxfYeO2Feee87OvvCyffBjH7Pv+8Ef8MmrdPbaOOdsg7frwF3eAZm3mOXpqSnr7++2vr42JnEb4N1m7KtWdmXgJoKL4+LWZpjmaQD8ZiVIyaUss4hjAYdWE6D6hGkxIFwruC9yt7QQm/kigVzmA7Krpd/VQVOAwCBv44pLeN/q8Z8CuVrRWbW6BnVb1IUgNJ7PdHyjbu5njarzbssMksXq1pzkJ7iqFqE2glLExSiiCLSMtB7d7dPCQJicq5MF6GxacB4ONlrs+ttBjLHX31o3vMoyyp/rN/Nzcz4megrUsF94FScX9s0S8iCLWos8jgMQcQ3OCMlCw7p0vkVWutw6fZKsOI1dXw/0BfO+y+LWtexsw2ElS1NgUMRzKGAFZNASTyoQzZbo4uKiA392F90d1qKX1cEVtrbAWcryhXttw7WtAJQ+jgns9LcUglzlVj5vxT1tc3c434/kJBSjrL7QlsEvZsvYlRFjoJnByHWLbZuLlwU3g3IXyDmNkt7fFm+s++BnW5jDUsZVl2mNG+fN98sxa4BfphKk5Vyupd2S95ItuQxyznXqcrSEBB7cmySs2YILj8mlPSnZvGYSUgpCHORkbOi9kH8f1/B30vEEch1+nOQrpGUSStVpExSPxlqA6edNlEQJmkRztoSB5MoRLtI9gWTBtXDvbrFnGsnpkAC3DHI67xamcaH7HqsdP3IUl/OwffhDH7EXn3+FEyKUuBvtaOHtrZpduXzNDhw+wiS32+Gjx2xq+gbCvWgnjh6x5alJu3j2TXdb1nEDerDk+oeG7XOf/yIDVLTZpQU7RVCiBLd0beqGDe3fZyub67aA9fcjH//b9tBj77LnX3rDRgh6zM9v2JHjx2xyesOWl+FiyjW0JzcD59bKE7myNgaizA0qQLHLcwW7XbRADaTLVlgImLRiDLZjYiK8xdm5Wc1vRQKvboiXQwClOTSICJ8GNY7FwsUCcCF1or0xyQ6aDKgWdhjj4Tbe/Krz3er9ZHs5aV8HOdd0CeQyJ8KC1kMLNWvErDEFcrIGamgzLUZ9x90GBzgx/ixi3DgtuhAmWYSJHxLAyLXa3WCJBR0gd7GVxS5eT7xWRVaVu7Z8JvogcWYCIYGFzqXx0cODDiLAxc3Bm+4I6AC0xaVV5+aymOu7zu3pdjh/O750drkc5BLYBahjqaOEMni4BSfAS3Mp5VTAndMYCtyyBbeDQpT1pu/19/e7BdbFYutA3+kceKp4J1tW3Vi2GnRIG6ZvZ2cnrmU719PGGCBzkh2eNQAzFEfcf9AGsozCjXOL0eVC1xbAFpRHWEwCLP3KgzB8RW7mJgtvE7QT5zYPRZNm2En+LLduT3KCrt7ekO00hk4ViHKQIuIU60sBGB58kIRK4ShQl+TR6QhZleLPBBGc0wMnOibjv8vEKlBRp73dF4yrD2Ua3kQd9PR5XU5ZN1iUzpOlh2iTeARAdmD1upJO850/06uudGN9xecuAE5KpNXacfHbCZ4p5jcxte788DYDt4mS2xWocuNFaCaB4MbaeloXjfUnkJN1qVd9r/DQ3zpVO3z4MJPbjkAM2qf+8jM20D9s9937kB0+fNT6uvrt8wBWCwI7MTnlYPbu97wPMIO7W1q2vrZOm5q47gT966+/jjB1+cmfe/YFggtFm19atM6ebjt49BDCyCQwqOPXx91N+S9+9h/Y//EHf2TnL9+wgwQoWkrd9sSTH7E773nIuRz9vlrd5NwsQiySdi1MJrkVcOIWnTDfZmBEXYd3FdbYji+CGGzxL9L4/r7zFyKAY5BaeG6CkNvpd6H9g4fzhYTA6PdhzoeF6NPnr0GkY0Yk6Ls1yL0V+OXfi4N0kEwuwl43lXtiYr9JQ9ZJYYh/fi/hKLmlFGeTS6fFWWMBeuDCgYGl5K6BeDstEiKRSF67bfEe1pqADCtGANfWhqBhsch6cXALuXJhcm6UccycTkcHIONWHECnV65nSwpBLquUPb/SZ1AvHsByTox/7MiC3sV9ROGJuM+WVoW5laWo+9Ei23WQjyWerY0AGYEH1hXyWRV/hZwIcGXxiX+TK6fF3N7ejuXFfbF4xEvqtx5ZJ2Cyu71mg124oQC57qOD+5a15u6fgxZKD8vRgc0te7mgyWrjVXKwxn0EI5Kd/oBHgY4rQQZCYSEPcOF9OGcplxMLTAEH56N90TYsXY+IeiCIRQwhHhwVC53vu/IVzrjVhFVcxtLl7JLxqs+zXrFktR50Zrlzki03AkT3SOmnVwUSOA9vJUhuBLwyqGfl6sq3yWEJd1TrSgPjcdqGNcj7DntSosiUz1/DPqiDZFhaKN9MHyDHGg9ZcS0gXIFxWVxZw5pFKTAOm3xX9+cWXAK5beTHrUcPxMRrM8gJlwr/9Pd+rqZJ7+8bsONHT9gnP/mX9tJLrxBUGLOjR4+j7SHmGSBZcWfOnLXzFy/b8ePHPUp11+m7rKhFinbSYGpyvvyFL9odd9xhzz73DKbminV2d9jSyqK97wPvtbmFWfv6i8/YkWNHSCUp2QIu7eycrDYFADqtb+iQnbjrUfvp//If2NQclhwauESIcFcgl/x5loAVdaM+jCwoCZusiMQjhZZPlpuDV2hbhemlBZpNYrk5y8tEBxG+TIpLmATA+RjOP6aHu8WhOENjJy4hWyb/ua+6C53P5SFr0D3CFO5qcHThvu5xf/kNNI2Pu5PunjaTrB0sBQlzXzcpGLpWLXwnxXE5sVQq3HsFS7m8uxlLkPMW8UlFALe1E6TAoqm4taDFlFI43CIIi8WtHP4vgK0yfuJYXRgxC5QC4ekPuhcE1i0YNLHAbQthjQUOOADgXW3BDXrUlKcAyaOjKbgg9zE/MozU35BAk9IkIn5za90BdBuOTTIQi9NsAEtIlp2iiAL7HIEVF+luKu5qRe6ozik32q1TXOItlKPSj2QhJ0tWytGViQIljLncwxWsMrnjzvkKBcS9KQFFkXwU4DrBgh0+l7ew5dFRxoEx2NDv5FaTJpUTIFyJNhPMXL9SYeopN06RxCJ3IBSfq+iwlAqots39bSuYwnEFrnKje3v7/NXXvwJuzoWK40xZC4CcR0UTaLks1jlh5CW5veGGNuQ0osyszRTziw9vOo5bvnrEb7O12Iiy8h7zIGPF00VSkEjzueWWLoELlJRcTkWeNb8KVoU1G/PVHBmuy4XOlc4qJVn4b37lRwnMFGxy8obdfffd9uaZc3bp0mUbn5hE+7W7BSfAO3XqtKPkm2+es6XFZUx88rDg6h558G1YcGdwXU+4tvzaV75qRw4d5uIqdvXaFVtcnIfPG2MCtsh5Y3G1l21mfoqb2IKHa7epa7PwgVV4u6odO/WA/eDHf8bK3UPk1e1Yz9CQTc7NuKYZHBm2KXi67o5utybbK50sCtwh3FpnF7KbIItNSzBZXXsihwn86nwJv1xbU16Uh/f2RA7l80vCV9AkejQUUbLgfNIkOZFX5RyFTO6mV/2mlcXjv3XC2c3NsAR56vcijiVAzXygNG5NQurupaQph9HDotBacu7FNXBDvYYLGFea3YtduVtuveHmK3IpzkmRSs+f2rHRkQG3iiJwkdINdD4dg8/bxWmSjyikikWSiH+uURbchlIdPH1EPBLWGliqvC4R68qVE5eU50DCrPNnQCsXsYQWbjjXqkcdgFjYSoHJ38tWXl5w2bLR6/LyqoPGFgtAlqx+JzmUUtDnnR24S+66h2Wn0aqDlcYxuZpuGTqvFhabu8g+BkojwhJE1pyLzJ+LBmEiqhgB7o5na1buaE6l8QlCkUJ+L8ItiV/LRL8WchUwVYqJAFnKpzlyrfc0b71yV9O1ZU+lTstwN2sMugL8cmm33YITh4cL7KIGgLNW3Ir3gJ2Umc6DUpEVKBFP/J2nJAncnC4IPtYtMN2nDAcpTcmvxsR/l7hNSWjmxZKcZ7DR+QcAWQV8XLFhGLkCSlHyFvjoVRa32+ruaaXXbKS48ZKoJcBYWKS1ExkAEcBSIEhzdfMY+XxzC6JfCt/3dx6vSZgUvRkZGbHX33gTkLtEYGET11N5R1hTJOkePXwMErHPLly4ZHfecbdNXptkcpTO0UaA4jCpJiftyqWrjqyvvvyKm/9Hjhyyru42u3DpvLw6ayNTcmCwhzSSNrt+/Rr++LqNnwMI59bJwSPQcewue/t7PmzH73zQyr2Ddm580o7cftKm5udtgeCFNOT6xjaJyCO2srjuLvMWGjcTvw3wksCGW7mBJvWJcU0hEAqXJZ5FQI7fa4LTe5E4HARvTLD4jpi2zM3lSXQLZwdLKAlk47h7I1uNSW+22TmNODOPgqbQe74uJ8Xj0dnFIhBMSPBYZG61JUGUUK4ur+TDx33mUySX1kl0uQMpoOAWt9xBX1QAn5Lp9LsE43EvGgJfjri0Ieyush3kUuRVIMdYKnCkdIdNUhxynpdAR0mrcscKnscVlm+AbQCtA5g4PjhBuc05ty0ngAZdgAZfWWd9KqUpFm3zgtLxujo6gxfk+FJ6Xbjnsn78fhSoAtAFzjqeFoMWs1sAssQ0pvxGXGuAlwuNu3nxbwVuZG3jL8gSTJZwKApGh7GcW1MyL5Ysn+ccQaXSCPjFT7bgAa0hg+tyzxkHZSjIg3BZ1W82yEmty5/mit+kOQsLSOR6gItzaolLE49VTwAWyCWwcpn1CQ0lKIs9g5ToCw+mhXQHr4oic6Wpd5PyzHKsA3QkSzJHq/M8xjpRSlasi1AOIXx+jpvkMLurWR51DnG2a1UoJ1m6zoHL8xJIJ6OFG1yFVvDotyLnmrNEG4VRQDK886fJvdLJE03VvOYK3/Px+2uLK8ukf1Ssp6+XSS9jSm8TXJh2oGjDWrvr7nvtXU+8h7SOBQjaHjt39oK9+cZZm51ZsGvj02ibAU/7ePyRx23qOpqZH86QaiL0Hhjos/mFaZLq8f1rW/w9YxXAs50o7dLCoh0cGLbtdVlfrXZlYp7kxm47evvd9tAT77NWtMBXXnjJDpw4ZkdPnrYi13Lh0nWgBe24smVjYwcBKYFfaF3XcE7SBoGrhy+ABGjNeV6a1NDqwbXVyey0iEOzwFm1d9Y5lzxweUiLLMIyi7To1txNQMmX9Z7n6bgrGv9uzuGSldbKMTztQ1ZWPddLllZoSnFnjWTS4M2yK6fr34QSaH7UhavpzTqAu3GaNLg0NQthmRSRHInz6xPwpN/qb5H2YbFqjLAEtLgS2MjO3GnBXVTEECtlg7HWYhbYhbsB8QwINbRs5PO5xZYSk1uhIvL9aWzq/BPHErdW9jxGgWxYsAJHWWq5okEWVmgi+Ccl/3IwH3fxfrjDCia4q+6cZCTwKk0lg5xUoDtVTQs03LuwoDXem/A+skL0G1nmWt+SK7nlM9AdG+IhlUIj/k3gBvi1UEWiyPkqVpzcLuWQSv6cVuB9PXwxK08vPzif5LexaINDzoEZXQ9XXs9HUz5VV6uzsIkfDmBzwNO7ydXOQTXnDbgveRuu5JiLGqVOkbiSIvx1WQ1OsYuAjDyQep4jB20YBLjgyV/NAOdX02TZSSn6uKWIcF6TwgaWvS2JE5d73+SJ5b8znZNBToIpa87vTUpTnClcbLZAXZk3GSw+xlAohduIrnag/e64+y6/YOXa7CqhlMU9itvZAhHci1XVx3N2ZtmefN+32W/9r//KzcWj5MCNk2IyNDhiF86eB3C27P57H7C15TUXTgnjtWuUfsG/bUHybsA/rG+ukEvXbt29XTY5ftVWZmbhjQY8Q35xecuG9x+xJZVEENDoHx2zv/rc5+w2QPZD3/3d1tozZN0DY2hMBI/BERe0LQFON+1gpeiSm9UBXuLi9GiOsMYgIgHcryK22TXQANYTXRMwKnG4LjFJcOINrADcuA6VHMlhuQnkMrDVTXzxCE1PBzCuo+LpHbHwS+LKGG8HNqVRpMXkwp0sLyeouWbPEOfe9NtwuWKxSrybXWu93wyyzX9rCMSl7XpypzR5ihwK7DxIw+JVYCC7S7Ikksb2MeTOZxZWnHPyhAxFmkW4ax58/EmGhRMMBRIuoF8z96X7k9W/r588OsAol9q5xZWUgcZLvFgeW08EBmQkVxVy/kTXrS2h6XXnbq2mtA0AbpvUIgUNepSnJfffzx/pNdl1r0nWGcyILup6G26P36dsyFQCpvHvwPVVIEPXukDqzDSJ8WskugvkPAFaQiZLmZxSzytVDiLrwHNBZUUli8fH2S0WpXsohTiNGQpPIBcWW8yi7telLXFxWUl6JJrvt5NTpcBNMr/rHktOoq0nsyfgAX5DyUhZctxSUeCvZ/gOnlTs6RgBcvKENCdSWro/z5BJaThuyWltxYJIVuJekFN0tUz0GvYqybNBAVU9e2IJSmqJfNeq5GePkgkuT++Vm/P9mgIfQS1IKaikMzydZpffZYijyNsrvPM9gzVFP++4605KfJb8uYVQdPcP2InbT9sEltmXnvoaLukhu/3UPXbPPffbV770NZJ2p+2d73iXHT54gOTITjv35nnbBOSeePu7Ab391OTteADj05/+NLluPTY9N8VgYFWVyIGbhZPDzVwjfHx4/6gdO3IM17Vqr7z6ug2SRDw4NGIVLIAVvjO/sWaf//JT1s57D7/jvfaB7/gBq1WI7G6S4gLoLTMJ4kSaKxYy2GngW8XJ+IAF+Ckfrq4pGCTiq7iNshU0geHv+/eSNVhhQcUjC0GeUVmCVeupSCsmriLzFAnwMsA0u8LNQCeQa0Xgi8mVa3wWwCvx8WCCNLwDTSQLZ8s1UkSk6ZOQOfCFBo+bDjNfj5z+IiWQBWqX65Q7IM7TAzl17i+0tR7rUApuyTU/GidEaSH1yp0Tx+cRa7lyKYeJYwiQZEGJZHdrSy6+LBqR+JxiUHlwgFzOa9O1+e+T5s+gl8ewnljsdY5YiySUawwicKA8PwXCYuEKVMPSCytO59eydIXiSoQUHAVA3BeOFIuGFaEbJs8LOZRM6LsqQ2wvtHMHVQ+iTS+suuchnRwuOnyl0q/kzuKmyjVdgWZptt6dw03Jw8qd6+yBc6u7YKquiRQPaQhdi6L7WY5CPkJpuZIUPMJ3KQ9SH8hAiXkIV9JdVgeDVLImi4o58vpeD+4AOEtznEtjIKBVYr4zcQG8zggrKIeyU2BD1rm787L6Itiyy9iLFiokobvZolMAS4EuiYEuicttAjmsYYInArn8yLSJW69adZIdzYt7WAH+Wf71nVZPMYsx+SZeU2Qa7nbh5z/x4doKYCOhUqr8KmY59KDS5Ih2jtgcEdBPfeZz9ku/+M/sxRdfsQvnxz3FpECyp9flFwUAACAASURBVOpLj4yN2Mljx8lB6iIsv2Nf/fLXsfY+aPfefb+7t5/5zGeIyF6AszthEzNYdXBAG0TC/vyv/tQefvgheMAhAPJNghVHbWz/GFzfhJ0hFWUQQryjp5Ni/xXbAHQmqZ2dWdm0joGDDnSdvaPW0t5vbYOj7tNnkAsuJyw1jbuH6DVYSvUQJ6c6zWQpSBN2tynfS64RmiqVNIX2joTibLE01njDmSgqeoWVWvASHp1P0TeFsMNKETQ0/zu/n18lfFE+FBxGruUL3yyyw3X9PqnSojLPBcJawIlI7ySXce8ji4mOFxUJOYcwItDJTWKMZEksUFsaFRdNCclNIO2LJgGej59ANL3qfQlxDHCqfW22aHk7sv8THwYxXhT/5ikTPN0akTUdAYkMyO6yytLhXnX/GfzdDVUUF1fHiWzuTcSy16um9JCCF9qrKYGsFLN+gQja3gMJfh2AHOgqeqCFwIc4KWX5NVxquanMuyaP1+H2ISL4uJx+7YCp10wrFxBQ41o2Ch2Q/6wbyh6VCC93XW6riH/NrIJlAhVVTAhYvRJC1qxXd7R4AnLzo9nV0/tKycogl1+9CialTCjTwD2WlBWwhcLYUgMKyQrnkSWV3ThZb+LoFEyKCLZAQNInkIvgiUZD2Qb+N+tqDktddKQqezYVLPGUGIcfj4ZuM4fSsTeDXE7SlRIKDjaSeyW3fq1yVyXWJHMrvzInuGd+Ol7VtIO17YETKZAIIEkcta4iiTwCf7qiPcaEplHyInf1Z3/mydr84pxNYJkdOn4Y0xvk5MBVBLF3cIh6uW3KtLbsd37r9+1f/W+/Z89+/SU7eOCY7QNcXnzuazY7fsHe8fgjXhb2xc89bWMjh7DKmGQSLpU28PBDj9m+UT774uft3e9/r42ODVPu9ZwdPX7UvsrvXzv7DVyAVhvDgpuaAAS5uPvuvh0g7QRc/8o6IN7HbxDkIKo6QIDj9YvTNktnFAUpfvin/r7VukcRNCKYabI14dkKk1AsLS3FJIjbUAS1KfBQJD+sq4i7SL5QjuTJ8ijBTyq/RjznxMSUay49IvCQzaQAJzAyAg8aVB0/cV05C72ejZ6iPXVLK7kjrLMQYrfAbgq5p+hWRPvCgovIWuQdSccpv7ERpnC0qV+itLHC7k7F8DsX/MQ5qixoR+cDJBzkUqAlA1rm6bwe2UEuAjceddN9yjMTZyclooCE01oNKzm7E55np4gaQOIlZvywVVntXqeKdcRYe50q4+1kNg+/Vi0mQC6XleUuMxkQMhiIsoj0meg4s4ObqvFRjW4bLu0gHklN1TKpGsE5QVmS4kDhA0eGyMiHK/b5rV9/cFTuvvKnAg+6Fh/dRIJrwdZa2myZLhzruFxK8FWZop4e7U3X39fX5/coblP3rrSZGuaMgF61xSNQNyrkr9MdTjl4Zl4iHxK/JoXrkiw5cAR2iwt226OTNPHh3ICsPzdDCTAvArU8VtGAgPxIpQ958IT561SSu0A+imsEcEr92fGKFfIwsdQFcoqiy2UV/6qKMo2P5GZNbriPXZMc+z9iLquMR8h3w9fMlq3AbQdLzgN9HmyLtOJ6gwbmsbNNDTm0uDX+rFMpGhSaUo08+EPgTyOS7zGvzuzue77l7/zOz9deeOl5++wXPm9PftsHALojNkCU9frMDdfy/UQypyZnvLXLBdooVdFa73zne+3BBx6BD1mwKxdfswOjI2iHNrt6aQLrbdHG9h20iauTXlc4QRS2yuDc98D9dvnauN2YnbFDRw7b9anruEqr9vq512x4eJB8qXZbnJ2Fo+m3ob5uysQG3Ax/5bWXbY7zdNHaaZEa2o7+fZg/3dbVM2ydnOfJH/gJtAm5WG7mC+jF1cWilDZS2oIeoaEiMhhAKNdv2ypaABKT5K7kRZTLtzppBVOPrmawc70RIFfE3Yn0i1Se5JaitI26dCg3L8Apcy3Nr9J2yhj3Y7l16fRvI5TP577wU/5R1nYhBLqGqM2LR0OIGs4leW9Y27pfBQEi9B4W624qkdkQByStGBdRX2wZ1PRdXZu0draAfUFyBc5vhQ2QEqTz6Enu4ioU4i86yKVCd4Gc6j4RVC30DiwZRS6d81G5Fj+LPKjgR1XWJ093W2U9SkHQP9yND00ubkdC71ag824KLLTAxbV5+ohbdh54UASWZetBnoiuCmRKLUTHxYU5j5hAJIGd7kARySJWSO5qonvKek7twla3lUyLkpU15VZKlGzlhPJ+gmcdrcpBiIfcY/Gc7mpxLa1G4EqyeAvONnglWebxX1125cLpfABRAeoGu9WPLRl3wEnn0vWrLCpXicjl01x5rqTkhQ4/hRIArjtPIOetyHQsWnA5iBJAkauqDijKg5RFF1aq8gBJ1kX+BFY+LpLXdPIMerL0fV4BO0/WliwkRaEo8zr5L55vmTjHuGc1ltAaCtkKdjA60bQjL23IlI4rJdbF2Gr91mmGtL6zmy66oPDdP/nO2jSANsNTyDgEuEj76EvOx2gpM3qrS+ukbazZyy9OElw4gvt5u5XJEB8+hOuKvy234SiBihqIf+nCBTqKQFhSqX3+/AWvDe0gKnv1+iQpEX1EcQex5E7Y8tqizcDPyZLaIBSvyFEH/N4cpK4mRKShmgfcuHHDnnn2674I2zHfuyCzRwhKrGq04fueeP+H4PJGbfLGvD399Iv2Yz/xd9GsiniJNyDowbFURtZFLez09BQpKH2E9Vd9sFtJJvUpyqxwXqdJkkXA+sf+FdnmocFC0yoFAjdGYKaJcpJUiy/cPx04Ki/clvRXt9WSOad3dli8kVjZDHLxbzEiPQRo3H1timo6ZyOznVfpWy9WTwAeUeEcgg/iv9nCcldQlqDcPoB4iTxBhfKzZah79cUuDtN1RQC6Is2uHPKxkxS3tVE7msDxVgtVZTdRDhbj4wGUlGclgFQWoazZEOdIotVYZutUFl9BQCvuSXlfjLX6tlWIRFfkq20TyEoJxAKw3dR6SRUb4uNG+vsYG6wnoojKS/NodwJgLZwuZLhum2viEtGdE3ylHJTeIKvIaQwPWaYaUcZPlk1GvfpxvAIgHmHJBL/kh88IlOgIuWJe2F8fw0aEUL8XpyQl6deQOsMo2ObzqOVdwxLCClY+XImFL15UY1kVXcJ3pml4IaUoGCzLgvaEZpKfxdchn2VyVyUPUVFB6yks0gBq3WucXyCvnNmi87vKjcRaZX3LupteEicenFoGYQeYFLDTfdeT1aW4ktXlY6kkcumeFGF2/i9/7tybEuG15pIVLTnyOmIltDO/WOKjZGp0QxkpIKTmA04+cB8+z/ztFRUPfcddtaGhAdsPN6a2KGp9UkAovJaPej9p2aMHjxBU2KRofoZyrwc9feQzn/4sDTLP2jj1ph/+nrfbPupVV9Cqx/juiWO3wYX02yf/7C/s/vsetM9+/vO2QlBiYHDYaxznFxasd2DQ3dRXXnoBl2HILl68Qs7Qtj3xxLvtOL9/5ZVv2LFjJ+zY4WOegf7SSy/Zgw/ebzewAFu5qatXr8LVbdnk6qKViKC99sZ5brwXsF6zH/rhn7K3v/MDto962EU6okxOTROk6MI1a3FgFWnc098TVhJNOKMsJT+yHZTM7dSOxBeef8nL39PfyqPSe5F4WHf1GnLvjkXzo8nb9beLKjNzVzFFNhOxnJm1HVwlj6Sl6KuXvYjjEGDwPnYOi7+RDH2zy5iju9mcbybWZQksUZvstbtIh5JIPRvDE32lmeWGRkZ8veZXlrFHYT1NGWu9UbFRd7maLMLm6Og3fS5rRrrAXW9ZRK6vQxEky3RjfRXXUxq7ZB1wSOrXVtyhqkHlfgDXiQODJKarFZJ+B8Ajv5oh762XKii8uYMWDIsvp5mUUH6qnpmCCqlHc72cKvKxZGUIlUpYMmpmKTd0zUsEY+FFrlwizJ2uCCWWX1vkRfDvDQI7AW4BKlkJZqWXecgMfrlSI8tMF9aoE/w+Jw1l5hU8fKDWTB50UJRWkWIpYQe/6NKzjiWn+yuriScy0+rpO3LZA3Q31ODCATh5J5qDJMuSc/XdC5Aivy+Evc6pbSksXSE6rmCLFH2zFeXKnfmF+8sK3D0C8ZWpgYLacRUrvZ5PKHsl+hGKqlCnlVDW8r5cZv01LPG8Htpo2NtX3LIeOCNxl54ErnMIZJMMuvzd/Y5TtZWVJUjTZS/6HRzCXQT0urs7PaXh0oWL9q53vcvN5oMHD9MSaYPctyGipn9jV8Yv2uBov5devfbKGyy2Vri6Mbvt6O320P2PswC2vJnmo48+KvEjwjqDvy8Sd8uuTlzyAVteWLfXiaouzCvfKxJ03/feb7PXXnvDUfj+e+/374lb6+3t8YHboRRJwiHy98rsNfgIymVoEaXcuRKu7CzH/M3f/F2776GTZJurIFpNOtUTD3lAdifRbrnb8CpfKKh1U4qQ3oRJpCLkVk5hNOuRrTsFZ6oIj+Y6g0cEPRocwZ5E4qaD+/tMbjF1itVHIWiNCcqCk7uiekKw53iFttey7qfyhID1nkcz2ObuuPn4DWEOYnkeCsAz9sW1YC2Jq9vmVWAnofJomldAhCCHJRugp4dSDARKNxPmdR4oAUHz5/W/EVjnqRhDgVvUd0ShfwY5WWNaoHgl1kk0oYP561RvPFyVNuWxEcRqTYEEaXznzhTFdc6P60qWklvdHFb5Wl7W5oEAlQimzH0tCq8+0X3G+bVMdZfr/LWkJpvra84z60CeysKxGpahfqOJ0EqJcdJ4qRzSg0hy71OeojeI8BI8Io1UD+lRl5mmNBa934ZFGr5ASmXyv+P7eojt0NwJINzl9xZXYY3rrOHWS5kq31KcVgQ8skvoYRQHDgGl5IsBTtU/umZFd7Nyz9eZZdwbYGBF5+vxa5LbnypY9O9RjJ380DVpzdY7c5M2trpFb0pau8lNVjmld2fxMkzdW7i2rny94iKlITmvyvzyfm8JgwxZkCXXnGeZ5d2DHR/54XdQzhYlPR5aJqGl1VtHk8zo1oK6ppax0lbtxG2n7UMf+g7n55599nlbILG3VKriPrbbJToCL+POvvrCq+TUDWEZUvt65LiXpcjtnZ6ZYv537dqNCQIRQ2jKxCExKZ10DJbGWyDvSGDX0dEFtzdr73//+4nYbuOKDlovPJ0iVUoiXqb9ugqyz1560yZmr5Pysk0+3hTXdzvnWSbtZcbeS4RXlRE/8mM/QTCkw27QrWEGN7gboOzsqXCsBQdRNc+sF/fuxQr/l/ftkvgmTZe9Df8MwVkX0LmJHQXQEb1U80++oNQPAWMTOMTijcWg1A31q9sbOGggVq5TzJcVgt0AULl5XSSWursrYkFWkbhBndLPq2Re3Mn07/x5bnUkno1OP35v8gjydTtjmbjECiCqioNIBo0+cHoNiy/cuNC0kd9186sSX9+Kk/R8MAxDgahYRimPaAqVrWbOAYmvPDCl2gjkeigL7CMY1UOSb5eiqhD54piiS0ooCUFVziXsxOp3m8KvMSoZciqGWMUwxMMNj4BHTgxP5XcoIS1K1aBuKsHYOcpcHicLqeED3EJ86lZRBhH3HlKit0enVfYXRk8a0wguZQvcI4oakQxEyaV27pa/N2k8W1Xtror+veZTCcYR6VeXnVzPLLDzTjNx+uC4OO4IlFCO0AZXHfeT255rXeqeM6ebrSR1QlF0ukSkMAIhIQ+5fM6/x/u5LE1RDe8OkzIYog8hCVy17mgaKlCLnzsdIKtU+ONcqS+qqHBwIoPr1/2UyFGtYDSpGWzOosgA6vxgMgoKH/zBQ7XegX7bv2/MBoeHWRTqqV9hsKJX2tNffQEXoGT33vu4PfLIO7kpymjguzo6+7wcp68DIdhYJAq2Yq8TJHjzjVdpwzRtr736InWrCzTTfIAOI4dJJJ4jUtqLyb9tFy+N22VKwB6mffoQjTfFAQpUB3Fnx0YP0nJp0a5cucq1dNZN0MuXL7OfwKTnHT344APO17V3VuyZF5+219983RefIlwnTtxmb9BIYOzgUTtz9pw9+YEP2Y99/Cfsfn6jnlQi2Zc5hiyQYRoyTuPK3lo4A4SbraKbvydzXvV3Tud61Knh7rl761xCWD51IE1dEjLIqduruyMJvJzsdkswFroTp+JX0rXUEzH1PT7fhvfMgQBPMk0WQ7a8RAHc/L6n3slqErfEfCr5O7tTGSTd3eL4PSgELUKXMwGfwNDLg3SdcKnS9G8RWNH7nrrzFp/Lmm5hhQXHmRNQw5rLjy2spzbArLuDihzolE7yomTVyUX3VAy/k5Q3ltJQVNGQqNTIzUqdZeTKZpfKOU+Os0ZwTdym77PgAZlYrOJS3b7kmHl8cyWBQ4ST7PDGCm44jMajHpTI8yPrQwOZwYkLyl17NcZdlMX5WNbPG3xbtuwEDHp4UCoFJ3IUX/jajlWr8jDPYxNXJ5BS3qJXXQAeSqEQ4Hn0Utyorj4SpzXSfbh42B7RwEJ8bs4TdUue3yiZWSCX9mAQCOZaYkVnWwrqAtJUO5rcyhgf8iAxUHIKVKyHxkOM7KL2fiHIIQ7QeU/NpVMiaoXW4tF17w+XK1AUGU9J8+IV11cXrF21xboPxicrh3yN7q7+9D9+W01E/wLAoq4G7YBXFcL+xuQiEdAFeDoBUC/urNl/90u/TDLwI/bXn/mC/cHv/xv7zg9/2F79+lO2MH3d3vXud9jdd95m3/7h9xNMuG6TE1fgOybIrXveF6ryh1rp/aWC5UEabE4SsX3++WftwMF91kbFxcjwPu82cPXqNQcE8XFqeJj97B7ynWZo1Kn39Ni3b9hOnDxun/vSZ3BlFyhPWrHR0X0etBgAvNSaRdM6OTnp7dp//uf+W7sbPlFW4hItotRB5ezFS/7ZzY9m87zOu9S/FFpLRL3EpaNdQhr5Yw3SNL5T58duUvbZhVV0alMWEJ97l2Itrgx2/FvHW2XgpVXzIpTGC9I2iOdlfHFpvebHHm4wuTXNbmr+W3xbGLKpKDsl8UZ9bHLjdK9cp1tHchGUX5YXG+/Log7LtEl40zm/aVxvfh+h9yv3wI3XLfAaXXLzY4M8yczUyaEtERF3gFMwwbkXcrUSb+rlQwh7njMtGkWf8+LNLp4DnOf/kQLkLY2CImjcV0SS9RQJL2vI3dsU8XWLR908ABXVHtdrS6WsBNiutOLVK4jS3/6ZFJjeT/KzuaEJCIul/pQUpH/HveQqkAC6fK2y5PtYOx6lj28lQBNfiJur60+tjPRp5vsy8eKRaIGRX1/m5PJrJPt2d8PTexqN5E7XJW5R46dmonKV4YKStemJ28myD/M0wNkBLymCbF0pN1L9JrfBmi2Mj3W4QaXeaLyDZkQOuCa5sPXGCpo38bK5saZyDXnPW+OrRlrrJLVJy8EOpVAVPvQTd/NZCIsiMyXl1aiNIo59lUy/jc1dtE0/7ZIg+a/PeqLvPZRu4SXYK8+9ACeyScpHvwvKwty8cyFL8wt26PAo4LaEpl+zCrxCO25GCfK4n8jm8uqSawZNxF/95afoH3evW20CORX2q42TetN1Y/lNk3KiwXv3u99LlHUSPnDAzp07Z6PsK3Hw4EFSXz4Lf/cagZIOTONujk8EdXaautYx99MVQJnneq5cHiedotv+9b/+Q7gY9qPAtB8e2WcTRFvDiohl1bAiYlo8SqrXNEmNyFy4nB0lRT+j0iBHIvMCleDkcp7mBd98rhpRaUUu3RpMkVEPAujfet85iXCjIgLG3ynZU3T6kiJuIoubF0n6W+fUeNavp+n9vNhWyavK0cKwbmIReTSU48vScXBz8hl+LCXuBhCKvmoasbQAbwbUDBg3vwqsSqom8GhnWHKeypMXHGPahrspa2SH69yhAkYpIV7Qr8JsrmFZRe5KgGVx+HWnpGAtFkUBK6Jd0vj6PKpPofOaUfWwi7vj1k2d71RqSUpA5v6lLGUp1gEwDaYvXC1o0kF0H83F8uJoRUUIJERHSHG5ksrWkqwdJz3h9ugHl7qvxZHd6vNqXUfCHJjIKUM5Cuv3qmPiCXhZoiuesDqbN8ppDqnlNPZIzYjHDkqjDpppXJyTS1149J06NaEAFzea51Gf9ajzb9Jxsn5vBjl1Ug46I6y4AB/1MlRrfn6qKC7rXZU3AjmtS42duGopCE+Gd1dCSqBREqhjKN+xt5P+lelePHChdkypFFDn0lopPPZDp73VUk4G1UCp80g7hGmZyNLFi+zCxQLbgKBWF5JpuDJZWfrx0uyiDbT32XFaoz/77LN2+vSddn0cjgztIZARwAnstLXg0aMHsT4QVBJwt9kST/8WqF28eN25uH5cVd3QmTNv2gHaqM/TeeT4iZMeRdU5tVi18Y1epVWVVqLJPDB22F75xmvOEx0jmXmVaOvruMwPPnAfuXn32vzsAhbj8157qzB4K9GgBx942L73e78/OkWgFaoihngE2MX0+9/izXISqL8bSbiet5Y8lJp63CetLwHNrZb0njRe7hfnx0ySFUvadSuclEAumgpkTshLa5Jl6DsyOacWycyNzXmi7nJVbkS2/hKXkzmdm4Evu0H1V9lOIFXd2cpWn6en6JzJiuPvqJ1NeyGkKggtLi+QdtcHUfOaWsYyvYpgr4iT87y+mz/nHc5XkbLLi0RjX08aDeWipogKtPjGPKmoX/mNHqXTPHR3MQakM6i8LxHVudnpmrLtvXY0uaBpArz8TKDAiWWNhJXTWLxutaZBUeKsVrm7cSqyl0GQeD054l1KcdH46yiy4BLA+d8CT3U5qfN9kQuY62E13FuUJzp/qrF2sixHYVOaSk6fSNcTUeJY1fpVfV6ylclJ67wX49TZ1qiIcbDYE2DDgmItOn2b5jdzhxFNz9fg5n7yMtL60LEE0gqsaM4SJ9uw5vQ9RbmxvxUZdopDNdhqn6+NgOD/8ZOHe8iTVBNTsECcotaCciRLVGUoY8XxTfpAv/f0H7n/EURyhezAF95Fs8WesxA8heT7/8l3q4m0I6DC3xrAOfbSVOfU/SQFa5LnZubd7++i6mCTvCcV3a8TbeomYHBg+IjN3liE3xq2e++5z1NDslYU8Jw99wYTu+EANE/vMG1Os0oaxwsvPusb3xw8dNwW2F9CwQlZXZq/F154gQjvEKAUDQO7unsdVNtJFVFrJHF4k9TULtEIYP+oADfI8HXaWfcRoLg+edWuXr5A04E77OTxk1QtTOC2TmGR0hEFt7yIW/793/+D9sjjT9jA2CHavcBpMMC9dEZWeY66t4rf66KVexZKBwala0gkpQnRTFVe57F08j6XzWVPAZSJjA2ZbICchF+Th3RJc4UtFMKT01MiX0ySrNSKWPzhBuX0lbAelff0rR5OdH+LR2z3GCiTF3Y+oi/mBHb587zA9O/IZkudexPXmNtO51fJTO7U6qkn6XuqlZUl0sbY581V3KJMejlb0OrG4pyb55JFkmh2twQoVdKCfPwThxmUutZcIxouq1jlSIrgBQBErmBUNKjAW4lNcdeN1xg0Wa4erNA1pHEMqyp4wQ5htyyqZLk1W3F6T3LTBm+nV81FP7KsGdf6EQ+9BScl7kxzK+J9YXnBrVFxnar2UQpHGCEBbjEW+S6jE3M98q05SUra50fuOIGj7DnsEQPNAyBTpdpDlTYN2y5/q+Hd5E7YmSvOvLGuZptkaJdfL5vJ2iq46DAKNBtZjerfQtSwYkucu5fAhe9u5tsRKPwcFlxO4hdI+b24HEr645iRKBP7mtRzD28h5w7aH/3l72MvjNgMo4uNahTNvAYvpk2PD7IJzQEssuW5BdNmN2uQgNK64j26cA87tIfqqrqSJi2POyoXsULi0gwu44UL57zVUhuu6qFDB4gErWGJkfLAfX6e3Dkl6Cp3rm9wwHvxX6SPnXranbtw1vZTx3r27FkHtIceecwuXr7kfMAVqiba6PBwiMTjqUmsvWP32dzsMi7rNwiGVAhk9HOsHrt0+RxgfNXBV23cZbpK268AjB0svD7aQ715/pL93C/9Uxs+eIiIsqKQZZulRlZdJJQysEHFhuZOEUL1XXMBEkegDrMaYuZEaXZKJdkToGiKuLlVlVZH3WKqTwaCppWalpde6iCn47spJVMjJyAnoNP7Sj9hcbW6WxlCkLme5le3MyR/t/w8ououRE0CUrcUbgK4LGz1VwectDvVLQSs+a29iy+DBALO+OQG8gI5bxQgsFPuIvemXbF8cfu5wo1Oo+QWokifHTHnCdwcepMy8HFL1luAXuK+kuXkqTDik/w1z0K6tvSGLEY/jYDGgx1agGHFqByrS1FG2TgeEdSKi1edNnOdSqjtUJdgFHEXVuQiHonKqmRl+haEKOkyNaRqOrqCshfILUL16P7reXRh93vidNh+wWOuQyfp3tzldLc/ZDFCVcHf6tEczMkpUG5pyZTN99okJ7qButzmMXS6I7wO/UTVRStqk9Yk2HtADY/AGzTUPZ+93K1XwagzsqfYcA/O06Wgg+ZZQQbfjUt3qssMYAug0zio1ZLqkvcet1nunNP/tk88VhPJHLY2UVOsKx14CeCYuj5FDkqb9Xb0eE6RfGeVXyksLEvvBoGJocFjgMwimqyKVTVI598COXA0wlyaJlu/03kyoan6srWVyJomcqso6pc+92VKTuhjR+3c+uYqUbwuT0xU883zNNlUOdWlK5c9OnOC985duEiW9SZpIPPO1Z3AlV1cWLPl+V3qE9nfdeKqZ/efOaNOJv3eMWIWPk/vibsT+EYtpDQoHCEc4DWSm6/TZv2dT37QHnjwYesn+LGBKh4E3DdBrmXPjaL0i6x4b8Qokzi17VaeTgGJq/KsNVlTe0h/CbxbgHsfWXi0VjQeGWLie3v5QZevepVFAGL990y2Iky5Y4N+719vevUt+m7xft1aazbN0mXebNE1a8q3suTeCuPqmjjzbE2Whq7ULZT8noNcAES2qJzszwCUeMIMy4PhbQAAIABJREFUzAK+chL8W4Oc2xJh6fgCijzDXDKm8y4vzfsiqvOI6e98ThXQa9TjeiLZ12laXgVy3QI5gYOoBFkg8qNkmSVXT9HBbdZKp7hmEjX1ur604ruDCdAGh/bbFAZEGx7OGv8WAd9FmpM6nYhzdEtE59d9Mg6RYMPteLi95E07M4BFYEERzwbg5WBLgLweYX/HX3hJeGrNgZOsDF0OdV5Fg9P4e1AM4QujDauYwygXXJv05EfUjEbgxAEpfRbjuReM9HnOw4s5kruu8RS3qJQiOFkoM914bpMVQJ5BT2WR6of31iAnagtO7iQVD1Q7YDpPUow+OwuIUII1yJ4P0qaakG6yiRVVE2rKpVTffLmXU4BE0XpsFEtI9zK3OA0wLBFYWPDE0i6AS0nFZSwhBTS0I1iNtJTDVEW8/MIrmMqA5kA77Z04DhM6Qg2s3OYr45eddxuljdP58+dpECDtVmEPymXOixkPAMpt7ekcsO3Vog3173cesJfEQ1l/WhieHIiwjV+97MKtPDvxhCotWlkji157aAKWM/Prdg7esY17/ujHftzueuhxLLRWm8Gi6yHPTmRobKkXsBAaJDSKBlsJitEjPyoDfDm4sKXUEVkYN6eQyPKQRSBLSdniTY8sgJm/0+ILUAtByoAZ70UTyhCecA9ufv1Wu4W5sOwBnT2X4v94K1cgwC4EOQvdra4iR/4CF8Lq1Pe8SwvjsqMcuWQZNfezy1cixeqWSbLsmklvWYCtWNayaGM0GostbxPp9o9+Xw84AJreSjtbisoDbaihHIHMb62Sk6lH8+Y9/m8HEtxBWZiOPgJPVUpEQCR3b2lF9j34xvqp4klcoe+iQK/EBIsaqUCca0e7O+690yPma1T3dFOKpgR7HUsgGZQBVq+A1d12XrllJXNvqZDe5zDmIppF5I2GFLiIulZ3MZ0CqcdWnRNtQ35lTWd5y+Oex1IcvVulKWjlZW06lgfFOK4s6eypJL4y5835WVX1r/GqX0VDxsJFD6UueiKqa9xedZDL56mP/02WnJqGBoa+Ncg52D7+gbuIhMMtoGFkoeng6oQqN/Ew7cvVpnwX31llNGTL4LYp4qGWNwQQcG03yCY9fuyUE5DTdApeoIJgAYBYhrtT4EKRTUU+t5joHgBvi5SARx99GNeXlBWQW67GGtprGwAt4+6KWyuiPdWOqYTFJc5qFfN+lC7Ac4tLuJtoO7SXdg7rhRMsbFCM3d7jACeuRS6niMoZeEX1klujPfja5ponh4rj6B/AKkUdrnM9CqiMjR71CPKFK9e8X//xO+6jQef3Wf/IQRoCbGLdYdXhU6wR3dOA+b6j3jIHySOq18k9ektn54QUpdakyZ1paHy932xj+edp2iPZuJk3++YJ2yOATcSxhEv7Zu44Et1sw8W/Qwvf+vOwJMNOudnabIhi/HUzrxOnTJxLcvdu5Rbr+Nkyy5+HO6oFwhASiPJuKO5yhVuoR+a98m5Our9mgNNCcHfdo7Nxjc0uWb5+53nSI6K2AW75IaWa7rBhzTkYx0EVxdO3PSKZ7zn93sHHGzRwbYpI4mYK6NxaTGk2GyTRd8Att2jXe1q5/9o//xUUM7llLP521lyNujZt1/nTP/P36PrTz3ad5O1xHFlNig5LGe8FuVA8AjyBW9VBJqosAr4CdOsbHyWO05uZJvWcwU7jt49+ec39Am/eQ3hTxaUaW3dTG2DngTIGxjd9agI511dN1RmqaQ8Adimqj3uer11VjdSj6no3HNK8JsTFx/0D3G7NprvwJcbxPBi357B7/uGBkB/9wSdrVwkkXGQXrgqu6vGTt7l7pjIqWUAn7zjhUaxWqqLb2b5NIeeFlTm0EyDEtWzT420XcCmW2oiQ7ue3NMgkojk9s8jJy3bx3Hly2nADqUFcITl4Bffg4Qfv9UjJFMm9HXSGXcMvl1u6Sr/7/ftHSPUgIseFa5JvYC32SrMhKMqnUQb+EmS/9oadukYdKz3sDpDIfOgg+7VenwaAVUZDbSsVEOLSlDSs3cIU7JhbnIV7wyVnjwm1aFGvsVba5WiviiWix6vQF9PsHXHgxGlv0Pn2d7/fd4NSJU+9QzBDGKAWLkM7k9iSwurN1lf+O5vrN0NX/lypD/HINo7mufFtRaT807TAmmdQICc+MHeBuNVUZ3flrcRA0a69IBvcXghh43FL8tp/6aLfAPkM9ulVHwvkvZCo6TUrBYFco0wsbXkosGsC/kZKSspfc6s5SpNatKOWhiz0yje/5kWeLJEIOKRkay2YZlcrmW9updUXZJ6LyKVzRsotjwTUKGi3BD13LFyuHIV21xtuu0ubyVAO2UKJ4N/+2MetoqRq3m/HK9qqINOkYfzz//5XoUkGKUMk0CAeEqDbpDa3A49E4BBWnIIckXBS9GgmgRF6LmYlIo5KgBXWnJCBYxPFDCUW4KE4t/cUcDiBX9dv3DPJ891QuPq+clyDcGmkKeUGrDqmpy/5uOvzxP95z7wIMLhFm/1dV4YNj0NHjUCNyu8SjwnRHelNIYTh7cQdBMglGFTEmq+sp6DPW82/R2C/8he/UxNo/Ml//DP71Kc/T6PKXvLHRr1ou0wgogXibouT6saqmIfqVSUXQ90xhgewpAAvgd0y2mluYd5/f+zEcc/rOoPr+OB9j1A8i6XFsx1Cf5fGV4rYLhHlPPPma3bu6uvs3VBgN7BTXjy/RHRplWMOE4C4lxSQZ59/wXPDNA2LuM4D/SOe5tFDy/R1dgIrAcaq3WzV7l0811bRPLRemiQoodSTIXb5UoF/kQ6+C7jF1R02q62xfR2NQk9QiTFGaslgP40RAU1t9HuNVlFdgwese98BG9x/0O57+G1wJOxhQV+yCF4oX0s5ftH1douKg2Y3yVNH0iLwSUpFzRkumsHOkzVlbSUhaWi67AZKc6YODHu0YAN+ah7ab7YE98LZtwI5J9GTFm3+led83QR0dW19k9bM1k2L3A6s8v/Ua1GF4+l7ck/V6y0czUh69X1dHQzDAstupY+lADm7MSl/0XmiW4FbGqJIXYh/ZJer0bRAbf4FIomjyiDnGiV+I9olHsHbecvtpvmtpS0lm3MNMwAqatwqIp2OHQW8gU68jJ9hQ/VujAnVjKrio31fD8p1w37l1/4HmkjQDRsvSlkEnXDKtCHwbAY9pFAVxwygE+jFeC0gx/IMvK2BAM5BLtMpKGG/v7ByffPvpCBCMaqppli+sLTijhsTHNH/2Fe2ufN2tuh0RRWCjw5ILiChQLLSEyJ5V+UcGLgJ5FQQWVDdcg5o+Gvs0JX3aJHn5Pa3B30iCBSsYkS0V/murNm3Ajm3sl/901+vrbBw/+Mn/9q++vyrNorrqbbiU5D64qkuE3xQjaMSLhfY8EZuZBft0o+wWfRBKgx24CyuXjrnVtkayZolOouoEkENOD0CRQTpzTPnuf+iHT94G/zZMJuvsFVZF3zaLqXPpTXA54bzZGtM8MXLF6yfJgHKibvt9O1uxb3GDmL7Rw/Yiy+/6qVZBSw0tfh5GyC4O0deHhtYb+P2aVPqp77yLFUPK7jKHXB5m/ScisLdGm1ZrtLgs9hKS+ueNpoFTFgfmvQETQd64eaK5M+VKWm7SjfjDbKwd1vYh4LKjLvuf8QOHTthR0+c8pSXBbnMaLdWlRh19/g5sol/cwTROSqdO8mNg0daMnUTG9c/rEJ9T5pRX4jIqai7IIWjCYB/LwlMpCyIFImDBx+oBZg4ENeAUpMhAFl4ZU3Jcsr8YZmmCrmhYf063epqAF3Divtm7ibhgl/DzfydX6+smybL1JWAvquFIZBVjzMH2wC1cElzVxcl0UaKSk5O9o4trtmj1nVdDRIEOmkh1EnolG+n/CsHMdEHaezFpfmi5rrI4NqrlDRuyWLT19WyKR6Je/O/GePM0SaLI41+fa5zMKio3Dq4t0EMhgIGwt/DkkMEvW+iu3zkg82QHP9r/9P/yB4mXbT8J4EZmqVMRsIsno+S33XDEVklGsq1O5DphLxfppZbA+8WnANcAxD8qsWdudwFyO0oGKbXhEvLbCbV4HLTrfo7AfxKf4njNFVlOJ4p7QS3nPpT3/ooW2sJ6LJcqASrIRd7U0gkF9G9ScouzuGtvGTVJcs7t+X3CHcd5MJ7kAW47U1f31rJezLw0md+ozbBwv6zv3nKzk4u2PxOm3XvP2YT2qCEfLIViE/t5rWKhZW3ABsfv2LveOJttsmepFWswLH9++zNc2fgh3asf1+/dfZ1shnNcgDVbbd5fd46uxrNEo3tae21fgr4v+cj32vPPvM0KR6d9Ly6BtEql5FW3KiqZ5571sbgA28QST115x24r7RIZiDHJ64TyV2w8evXvfgfO8oOd9FYsROBoM3TJlqjs2+YwMV1WqoTTCCbfI57O0WuXCfHWFyaQakuwiPAe2D+9fSy2Qgg3EEL8REaCsjNncXN3uW+i2x2PUOzgLEjt9H9dNcee+I9didto9bEX7Kr2Sxgpw4TikRHW520FNLkZOthW+3HU1qBR+Cikjyib9Ji1VWKjIk+0zSpQGO+ZW3WjPFWITRfIoVFZUfS1Jve4Uh5ZTGhq4Cj/4l1La50pwjYtii7PllG1AMW6e7QsqFOG9gUPCVtO4B9lc4NVZolyuXvagHgdyLC20h1SakqvOvt0/PNNaVaZLj29uQSQEUu9UxWjm5Tl7eOFfNNXEyyvBQr1P6ffvjkbupHnpojfFa8J2GMjquu0Xh31sZrm0qN+M4qCfdbSj6WpcP7eq27rxxWTV5Eu2mtavdFxFgGBOlP/I7vL3KcnkFdZ2CxW0qci2wkw1Ew+rlSGsXl6TMBA69SqEot8cRd5lR7O7Sz3SbrHUMA9xlXk9iYso1Q6KueMDzAht0XXnnJfvkf/rwVUeatzFRnK5usFGkV1Tlo/+xX/4W1w4lPU5544HCPLXMd2j4DujglIEfqkvrqeX893+8gOqKIb1YMuKJuyErm56bV/l1zojUoy2gbGdriBrVjhP6WpGj+i2zEE0ou5KrZ8s9Ao/cblIEOHIrZFZaEVb/O7mUTX5mWRFKyfB9BUcefnIIjucIRCvlKSmnPeXSt4ooEua78GnXKUoQCN1X93MrIyOd2Tnfm3/9i7QbJuJ96iu7Az+E+TuOOdQzYMouipogrhfFFOj7swMP10XNuDTDp4t8jANvGCv28IO4VFm+H56ohYa/SzryFCurOvi5I2BbqSUfpTrLMYJbs0P5DtjS3Zh/54Ec00u5nb8PD1dDWipa+TuKwknIPHz/mEacvfOmL7DMxZI8+9pi3Yb58dZzi/0Vv8aydwXtpDlDcnGdbxHNWRGrHjh7V9kYA8wapAetUOyzbCufrp1KjzTcH1ljS7WR5mgWyQTeUUfvGq2e5xjHPEVSuXh8BjPFxdTies30HjsDt3bBDcHTlrn578tu/m8DEvR6232ay+gfENaYOHdrEhBUg49r3HACsRFpr1/RswXmWjtwrTZtrV+2gvoh2phvFttgRuFAsBzUTbF9HS2vvUtwVuXdr7MqkR+dWANASK1aLe0ubXwvoALndAnPH/Tk5C1IUd1hKy4rECYg4rqweusZUS7THLqkhKtMwhzshHiRpw0ze53w939LRH8lCrLvNbqfGvrae8R5dInzxS6t7VC36iTWDXACmRiAsOb7BK2F+gZ2sOblhUgqYKjuA9noVSwPeTuKsDsMVLNMK19tKR1k1+4SAII1H4ER1g5qIKofRPSaNkwq/1ZgRkp89SOT6bNNSrFUdZnkurrKJS3sLO8CxMRIy463hhRsovt7efqp88ExUEaOefhyyDV66Db4ayswXrnNV2sVewCi3EKtlQ51oBAJUkuxCjQyo7GmTJPUy7ZquX7V/+/u/YyP0iyoBVjUpogp7lLR02E/+3Z+2Ns55A8+ohsewBDLXmON2KjpiLwO1pVJFCXLB0PneIAKUpkCNlI1kyZsWJF5EWQU5QKX9GFx5cG2+eRFj1AfQuguYlUwGnfSKw5I4v8arBsMhUXMZTVL84ZeTXBX9re+kXN49hEo97sN3fWPs9Nvm4+S/c9wo/6bpll3s5M37dOv607mb//bvj//7TxBKKNnFG8v2wvkJq7YP2nYbrY8QthnASSkgikReuXSRaFCru6VK2PXSGMLXNZKB5UIoU1sBCgUl1DNKEU3lqIkTGGGviGvUjg5199MxoMO+69u/y4apLniVHnQnb7vDy8gkZH/6Z3/iNaZvf8fjnhLyjddfA3DG7TCb3BwFwLxdMgBz4cIFb5K3tDqPFkTo0aIzy3MIBkGDw4dwdwexDufshvaAZTbXcGcX6GXX0Um/u4OoZsyBte1lro1UlGnKgZwnpG1RdyuBijYShTudc1OE+OrEDIC9z149M277D5+2O+9/woZGj6EhW2wKAG3pGMYyZLGqdYysHhaJXAvlHhZZZEqirhPd3vc/cRD6m9zCzRbAhpVV3mQBMmuLZPALcDqZ/YpcAsyBKtvGCeQEjO3azB4NvUyUuwZw9VSJFnN+gXcN4EZfu0lSAwgKgFuliBDz6u6HysyKWH1lWgYBipQ/YxUFoR3Usx5N7jX/yi1sstA1CHlJFMmgUA8t5Pp56xttpai9E3zPhUilCcsgrbi6FEetrkBsswBIs8pKKMEyi77MPYlv8kaggJtMs92CWnQ3Wjq594sFohSKbQJRcSV0DtYOnt6OJ1xQ3XMPiksBLAHCjvjkjSU6yQLqRDEnrkzYznrRRvcfthbyICtwYYQHfN+CIlHHJeReILPtLabESpMzqVw+LmAXpVbFFS7sqvwx9tmQlV4CBNWySkEDAXMfKLGzMm/7ka02qJ7nv/Bpu2102LqZZ3FJ6+xXPEnGwX4Uqnamq7BGBkiE3+Z6Z+CgtXGPP5h8yUlRycm8J8BXg8wCgKjQS4v3KmIulGGgp/fVi/ZpDobiP7m+nMunV/F4ncnVFdDl/LfmV0WG9W8p77zHR/63RriN/SsaMhGyH4AX1p4yNkKqMhA2Ptfv1Tg3qm72fp6PcXODjD15qLK4MWA0M7mUsflVsuddZJa/+Ku167iAr5y7an/xha/aKrsPrRNtLOHCTbInqnxkaTL1mROX483tNHgMbjeF+6VqO0mOdE3F3t9/aJQSLVJGIFCVrvHGG2/gVh7yItoKAiktcwhCv0pS70e//wdI8aAlOv3fZgFTdXZ95eWX2VOk6i6aLKH5uVkHyH/7R39kd9xxh+foybL47Gc/S9unR+z5V16xAkB6/K7Tdp026m+cP2MHjx327RXVVmeFoMQqXUuqmOxXxy8RYUXYjuyzYbrJCjhqqLWDXUds+to0i1UVHQsumPfdd5o63NvdYrx0+brdmKd0q9BlF6/O8lyw0/c8invdwwLttc1W9oEtdPqkuqCkXaa0d4N61akXvXNObtjIwtLqk9kegZzdzqg1LGIRalxX1HcfAexkrGQDKWVnG7W8BjBr/Fu9/xtRL1U471J5skbABVNGgCWLxzdlSXl5u9oDgC30sH/kK2BhKLcJC0L3DsBQzIfSCa6nIWZ7+Y1M0teFsAmwPGbKAs+uhhetx4r0/ysyLCWnW45FFExPhjxZlOsVNhrCha5QOtLK/bSxo3oJS1bck77ZyUYvcsdVQkciU2y0wgFjDwLAG4B3d5lPPYNe4yBITM1MxW+pD5xKC7fWlwADIvkAzubyvJ199U3AYgC65QRg1kPAie41gNgSuZElZNZ3rhMAU8HTwjgpzUlKR1v5qf6ywPy2AXJtZQwBZEVBpG48DFm0KjH0tuxqv7XE3iXsOUHpkL38pc/ZcFerdaNEC1jt6/BwHWQf9O3bzwZNa7bGva1yP11w11sKWtBMQgrB40/qdaeNhbzxWiiyDt+ohwHmczUvcAsab0hAKFCU0snpOOoj6H3mHPREsQCPjIeqVm52U/N85/f3pO+kY4hd1cZBmXPNwJZfQwZCsm4GuQBD5rOqsrWGEmwGMf0u137f+vqiQahHe9W4gvuV8vFMCBkRCqhorV39y39RE591+fq8/dUXn2brvzVaYlPHyYQrnN2Fua2OqJsEFW7Qxqid6Kk2tZgi/212YtFOHD5lP/pDH7PnXnjezfeR/fu9eF5R0g2qC0ZIDZHGOIj1tzwzY6Mc94nHHvU+XGOnbrcvvP4Nm4KH2KD90TGCAO+ghKtKpcHs5HV7A9ATOP7vv/3bNnZgPxvmjDnYnaftuhJ7f/8P/50dOP02Squ64FV6bYHo7LWpq7ihw3bkMHtAQKpMXrtsw0N9CN0SHYEn2EYO3k9t8bH+hoisjmGJteEyTXO+eay9inenKNptx0/Ye977PvaCfcPevHCFiBdEcbGDUrArRJAHSGmBxzv2gD1zdgvF0B8Er6dNxNO36FMkyyMJqtPjuOnp3BXzqhy3KsWPyg0ssLD0ugavqWaE0NTeqcHzEQGlddwdiYu8Vg+dqwUIbl73bg8gp4WuPRAUE4/9TXVOWTqYJHxfCaMpSRkgLLSomlMti2Lv0uaAQbbnspDn6NzNQQX/XJYo+ZM139YvHo0M+wA75V9G7Wq4O/EaQl3lXje6YIcEcrjWFSamDNiVWbxyuTwWCFBIXAVwymhTFHyLAwE1HlTp4DdKZvX7lu8kXpLryuk1cvk2ASdtilQg0NXBOI6StrS1MkMp4BnA7TDKFu8FYGhD6aoV9zZkXf8Ae5eQPjR5gz1BKDtUWtMKILmOt6B8zgr/lstY3KBzDtZSdA1mo6Uu9WOMTHy1QWplvFcmJ2yY3+zCCV+iz2KP3GXNlTZgx0toQ57kqlY5TpUMhMusrXaokBbqXGcJbFWRpV3AztNmsJqd/0zQtQw3HL31pPTUCj94xRykalcKiYIVcj9l5coy9I4e4mcBcDwhr11tikDXJ5M/ch5hBrk9nJkrrVBs+f1syeVjeIODtwQ5ivIZ0xwsujlwp9/lfWczP9j8qpradpSRtzjzPWH5q+k1g1/hqT/4xzWRfyUSahep0VhGe03NL3k6yOWrl2heeclOnj7lyC9gW1XjSQj3ZSb3xhSNMMmPe+T+h+yLT33ZN7dQvzaZyJqE11552RNmj1NW9a7HH7VP/od/Z//oE/+13X/3XXbXqdvs6ZdftBtYLvvh4L7+la/aIaWNnDxttx85atPj12weAVtiq8QR2rFvUgL2CsTtMjlvGowjWIhXZrbtk09fsbaBY9Yz3E+x/BzBCThEGOoeOMJttOkyTQEGBruxRLUMtmj3vWAXJ67gkmzYGGVcI3ASPaSeqAJRm65sIVSywvoRvH2k0sTmv0V7hlSW3sERNvrZh/ZQKRdT20lxf+sdNr/V6a7tMu7Guoq/lQyKC67t/rRzGCydH1/ua1lP7S7gES62DERZy70poYG0P6jcSXFsFZnasmHkKrGYNt1tw9NWjhWv4uO8XQCuqDCmLJcXIZa75iF7heLlNiMEAjmvq5Sw8WVxVwI4Z5W0N0JCtsyn1LWu8xxJEzdMvT2WWW8fnJOAWcmvad8DRdSUYymLdGJivLFmmjS23lQQpIYhKKtLrfNbcEGx97m+2PBEK1XkujhJWUnuiPKZNjdUV1lFpIe0gYsSPvUN7k1WoRav3D1qxz0osLq15m3WK4BfB88BFNwmgHORjjenTt7jDRtUp9xFlU9LEdmGEmmjT6A4b0X9RX+ohnaBNaEN0bVLlP5dIzWpBVpGWw46aNfrRJk/BrEbIJy8SA312detnxSmTs5d5HhDpIeUtJUevHSxjIIstNkKi3MBumPfyVPWTWVQC9dymeT6TXjxTaIvVcDNwc7pBA6egl01vJRQp6kdlLg7zyGM97QFoqw6WTYOcGpD5DSIurhQMUIq2LbX/jbmutlqypZUM7jlv3X8NdZlrvCRPHm3meRJKMCgjZqCOIiUl1yB4+lL/FsqzN8XSCsw4VxqUwURQi8lJ6HTOml+lVGlOl83MGTlItfNr155oXF66U/+oDZLAb6CDIePH6eGDpIeHm4RK2h27galW9fs/OXz9unPfs7OsNnM0TvvpmUxnVpJr5ggvaQDdXbo4Jg99cWnsITUCfgRO0bk8wbJuIq+7jAJH3j3O0nzmLdRLCoV5B7CKutiIfSzB+slEnTveeghe+ZLT9uq2pNTQTCIW/om6SKy/rZwfx+4/z54tXmK/ifRogi3zG5uaGq9ZL/+fz9tHWN3eAt0RXS7iOy2kbS8W1WLHt7jHjq72aeRfKAOoqkVwG+KY81RCdHFeToZh5VZIqUkEWvg5XoPadtDFpD2rbjrznsA+dvtjTfPoK1JTcF16YHMVTXFcrXDyoP3G5W3FF+TQ8gkrCBAq4AMcQP2g+UwpLvIohJkec8+cWASP4GQh/RVU4mwJWtE7qS2zytq7zdpXm9+KMI4oKcsTsbFQsCHXADgEooKK7IsGoHFUk69ygSKfg3ZuuQ3JQSiVd/j2DrmEsC0pQidg1gwc5FVHg9F6uqPhIZeepNATwXeYcX6xna+0Uvui+fXhcKLqG0spOakZo8WJ4DdZRx2BMZQJSoVcoDD4vQ9Sd1aSKkmcr0VxsSK9ZQKgEbdLHQuRaHDgsMRV9tyjtlBJxllB2gG2lXwTaCrTER7Y/6GLV540wZZpJ3i68h5HCNXs3WYLThJ+SDVnQAT/0dpi/+V67dOtF9jPEjgTfOzRvv/G1cvkILU5qkeKudSU9dNuLc2WXta5JzvCp2r+xS0QIm1ISPqXKLx1z10dh3EI+1hPbENKFbZOuBZgq/uGDuAXDHOWHMbjMual3Ahn6I5xMcl+mMXo8QrHBIjH+lSjSikb6idWmd5QEZurM9xgFoZg8WBs54C0gA7zVcu8L8VyEW0NGiFDF5OzWiSUzLwjm9nltOE9N2Q3lgLzBU0TVA9iu57Uoq/5k7VrWpFJtlRP8Xo0Y/FJqAON7VugSrtRO+kVw888W9POXvtU39WuzJ+1eaXVu3wiRNQINfAAAAgAElEQVSErSm0p+qgogoHokCqypDX04pF8BLm/QqL/xO/+E/s4Mk7fUvClcVJuLk2muf1QO6TR0cFxBhRVIGcwtn9xNJV3/eORx6wV77+Vfvw+9/lOy8pB1FpIucmr9kIE7pIe/RdNOipw0ftqc99zn7r13/DhiEtTx49YkcOjQE2pwCtml25epF8uefsoYcftMN3Pmq//cdfsc98/Q1cEppgArYqESpRKqPyrR2CC5cvw9MdYF/YLhYGgNwP/9HBNoY1Bk/95eQDzbOxzThlXbK0DuESi0ubJ7rqJDzHVZ2u6mjVAFDcy+23n3JLd2J2ld3KsNN69lnvEOfArdnFRVliMmb53gICKBdElLjcIN+Z3N0GzTOTKveVcZVgarFrs2M2fAPb1HMPB40JVbfm2KoviNwK73k+FH9vEildhtNTk4AK5EQrkl/m2vPGNp5Lh7umiJrX3+pInLuCQJU9BQOSnWDMpgrLndeSMIYLon8Lf/YkE7s7roM1styd5NaiETAp6ph284pi62j02XiE2+p5XxzLaz9xDZWQrGvZVhMInkojkusp27sFi0eAoNSRMucllMK9y9KDsHbUVFRZVhyWidx7WccA3BbWz7ZyK7DSF+F8xfP2I3dFaqsL0Bq7izRjvXLO5r7MBubbKGPcxGP33W9D5EOuCiBpKLHMAu2hdZgWzjI13fOkLpXh97qwHlbhq69fPG8HoGcGkKdjx465CzvBd7QplHYKq3Ht6n03PTluBwap2sG1391ccUtarmxf7zB7GH+H/fXffBleF3kA4C4TqHod72noyDG7/4knuAfkR3XjKLtd5dNo/L14XRwr18E1epKv9kQQNefsSKQDaXzERza7mrn/nNe/MooqvVR+WiO6uje5epuefDquV2+kVx0/u6XagyLz0ZqOPS5nAtJGxLVBhng3GUXX2VrBj14Pue49Rm6a6e61OmKn9uyNFvEhXTlwkl+9SxCnWEFxFL70x/9PbY2CYe1NegS38dp1IqwssJ5eLBuEZ3llluTZDhvaP2rXmNgvPfeS/c+/+/tWoG60gyjk3PQVXMMOe/I977cLbGajHnPdaKZxNqI+SuF+B2ByG00w7zl90jp0BVhyjz50j/UeO2JrRE4/+YUv24Fj5LwxYWMAheR7nn0XLp05R7nWPrt6kUgqC3FoWC3YEU6EZhG+bwirsAUBvjyxZv/L7/6fRDwP2Dny4yokMP/wxz9GpcTXaLV0kcnbAKxLtGK/5jWwnXQxFpiPEM1aXFEj0AOki8zbddyqTfgB5X72c+8bJPyK19OWbiMj++3yhctUWwzT0POIXaKgX3287r7vAazbcVxfSnfYwewK7dmvYSWeuO8+hWoBOaKCBB7WsLIUBVtAkYgu64D7UfRYWvT6zBK8Aptldyp9AneV/WDdfcXKrJBfOANHWsDK7CXI4+qbCGEL1ktNve+Rj6ktGo7S7r0E+B0k128NqmGZ2mFtKr28xbGwekuM34Z6/SvnjtcB9r3dIpqt8dgC+DtpTbVJlYlSg+i7RSv8OZotUveLlaNyO/FVczQxVXurVYJG0yzEw0eP2wZtq5S9r4ReuWrbXPc2KC6N612NAR7fN5S/l9iGUm7NGHLUQcRxld+KRFcOn++TgUW5Ku5M/eGweGpbK7YNYT9GkKCTdIs+bSGozaXJH5SV3aLAA6Cy0ddq6whNAf9wWq3xUbzrLPpWUoHWtUFKSjLeIZ9zSICPNzCg7jHzU/a1//CHdmhl3HbYxvLu+24jowA5mVslCBDWFU6nlwpqOz5ZQNqjtZto4PoKmQQosaG+ISxdOEeuZwCXVt1yvvb1Z+xOAmGTdLFWouvE9Su2tDjHb8t25MAonX2u4OZu2b13n2YMNmjlDZiS7tQKd1lkXGpwWGtY8uqUe5GyRfG8997/AGWWK8joFNQNTSyghbawNo/e+5DNtbOzHg0vBHIr8IIX6MZzFJd3nrmrUDOu9k5l5nUJr0rlYiU8NtEIsrDnmcdevuNWtlvjSspNG4Xrbz4Rf+x6SQrvptcAtQbI3MzrZWuxmedtdnWlHivsrhebQEVj0mYg0/H2RFNvYW3KUvPr0PWnV+UF5n97o81f+KkfqvWxkY00VieRSk3WClHGE7cddl6ru6tk3/W3vsMepKj+N/7lv7Tf+O3fs3/2K79no7eP2nVah3dCXN6BZaPC+U1tCYiGHYFMHYJTEIE8BLf1jocfprnmkG/E/Mf/7x+ybWGfDdJORqkoVzRxuL6rgIrcOLEJRw8csme++jWO0Ycw3Gl//ud/ykY7g3b//Xd6C3Ttu1oD7E6fPu3gswCPNrVIY8476S1HaVaRNkoLTPLIyACLVJFeba141tswvcxWhx/7sZ/EBb0HSwwSuWMMYnm/C+Jr33iOXnpnsUqJ7M5QF8uiUOrMOoCyBWczSEnZ/PQSPM6dNAiY9nbTGjf1xRufnobf6LanXngRl/4OUktIJsbdUcRugVyyCm7PJuSnwv5qOyUt1gd4FumsLL5sF6usiHumSJes6TkW1ZKijFSfrLPdYo00F2knpR5wO1ai31gLFohyEeUyTrFnxjCcoQB0iUCS0gVaSLCeRTGoPrjGIlPjg0k1QAUEKuUOgkTkMOJOKeChVJdeouJayNsEmXoQfgWbNrl23/7RM9yVXCogKnvofnFhDhKdyKP3zIsGBbmnmgdfADmlAHj+HIDWrjQNrKQVcsHEf3bAA3cS0FlHUNWMQW6etiDcRf72k+A9jNnZAigdArCrBK3uPHqMHodE5wnSDNCiaAbQm+GeWkeQXapw3rh8waZxTd+4DLBwvnkUlCpl5qax2hivMsc9CZ1x+widc/BSxr/6OTu9i5KBSx07eptdpWXY57/+sp2foBM1jRlGDh+3VxWcoP5Z1pzqr6WE1rHUVAlxgNSTcpFEdzboVhZCB+km6oU4gnJe514UkS2gRFqpXphhrfTCf8nqW8CKbANk1NasTPR7DfnVNpCd/F5tNfZD51QZ79nZ2Sj2B10ee/BRmtLeY+Mo2FdffgULl+MOjNpTF7nWfaRNkcP65sWLNkf1RA/rqnffiHVR0lhl7sgHt3HGT1ayIrp67WFteV6n3ApxYIpH+JRFXufNltGt/h0gF7zFNwFcMt9z4KEemJCHULfaUlsBWaKJ5mjuXq1D1PvhvYU7vYnSzedvTl6uB8DE1/7KP/q479Y1ibs4OX0D15G6VczsY0fHiEp2QRxfsG9842U7QLvyH/nxH0MApuxnf+Ef2sQc3UDgyAcHlamvrdkqkPwIy/CYHaCDxy6gUNK+iriwD7N36u2Y8w/ffz9bF54F5Aa8H90oQPd//dZv2vd9+0d8kJ768lftAgL60Y/+iM3hQio3bgUAmSI69cB9d3l+0o2JayyWkn3lK08TAT1IlcQsmqqb+j9q/Vo67Tz5fpvUrv7wj/+4F/wPDhN5Bag7cGG3sFz6EFy36T3hv4OgQbsHWq7SkkmVF+vrdGbFgn2NoMgqGvuBe+7yFlMX2PlL7uw8botyf+QCdZHTVCDl5p77HrJxorMCgn2Hj9i/+aM/ZuPti6Sz3EYtLAsMN2OMFvHdWBctaGoV5WsznVb4oqukp7RRA9w32mfd4hPRtnIfFwCEFTb+mYOcLpCiUPEcMoSxumIVkkt7yfPqZsH1Qny/+7HHSXNQlQl5ZwDhDSyaZaKAG1iGl6+PA5RYprjCJYBANDUJg9Q84sYQPdyEXlBvM2nbPtIZdiDpl3HFe/luJxaAyqK8s4ZaXcFjqsFjBatDRL0SufuhNVQrqV2dtKgFrkqElYqXXKgETnspOBmeuCHtMCWuTzzlOHxoEUu1DyCRhdrLT8sonBGik/24lvtIMTgK8O7Ozxglzs7lqK35AXZlO3z7vXZxklpk7dnBYlshmNRDkvoiv50kSDZJ49ZxqJj9/b12H7JyarDLDrfW7LB6GF67YNUzZ6wba6p65oJdYj4W4OUuMTefp70XOyxZF6C6IteUcZ+4PoklRacalCc92cnWwUJi/Aa6R7kmtuxUp18CEBuiGpTbiFW7yhxsAV49rK8ZdrBrwwoUAC5wf1tSJNRfz2NFKjClbiNjpGDNwYWrt6LvfavehawL9XTsxCOQ66gIvRrZDv9/jL0HnJ11lf9/pt6503vvvae3Sa+kEUjoTRFFEXvXXV0Lq6go6rqyiCKoNJEWWgKB9J7MTDK9917v9D73/z7fmQtDlp//zb58DZtMufPc5znfcz7twP5qqnB+fj33YxjdfCjvdatZbOTHz/Ci6HlR7Nw0tJZDoI8DYZRK1cNr6uaZcmfScOP3VXukGff0DnCMoQty/RwpMo5xduFH83WKXnxMAXKw8dd2cR/8vY7nisFxaJttdh9TKPXvPkyJ+fifYzC/OdB3Xo/6IU6nf6d4qtMX7ltrz8zKEfWvqmp7WPc40nH1snFrwNZJd0EXgoPBCRbUi04lG5LgD0/8WfzoQrQ7iYqJk6vFJcZVUF4C/sWp0kOX487/qSc0xCeI7meAEdabpdMJsm3jVsZBf+QlY9LTWC1RbhOyYUWuOMNkaj/cxcirlqmrxeXGtN9C0VOcbIoHuhJJye7tW2FiT8szT78un/30XnyqbNxitGvqnZKylkF5+UyN7Nu/V/bdchsnsAdjVahUlhUQFJAmv/31r+SeO+7kobbKiePnJGf5OnELjZUrjMZzy3eiJD42VsLw8rTQFejG8VlOZBXtv37wZUMI5MIMT0BwqBL+5VcOsW5xKXhMlhn3C/KvyIZNm7CD6e7XLnntzUOQIJASjIi+yFUQ15nQAyvXbRg1vRPXe0I3kKObcvKh46FzUVnCrApQ0U3NwOT2I1N3hwF2pUO10r3yOInf7LBkUbjiWLL9wNYtEqrvG8Wrjw7HicJUD+t9Lv+SnME2lwpMoAdUF7qwSuCBesZOZ5UHKa9FN+fng7SHOCBNbfZF26j1aZziovsU1J+rY6hulTeJUBRoZ75mhAdJN51rsXLnYdRyZeBnvlY3TuiWLL2HzLjBP6hWy0qnZkTHvEbNVrNo0gavWa142tnqCKePm0VHZIrIeGWZTOGASVGOgTj7aKRMgxQtFx5MO8WkHGthes4aGHWrXC6upTuxy01338rv7yH5pET3c79su26HRNLR1BQXSP67b0o497L/cKfctG65tBZfkjAUAvHj6NfYmDVAEffgfmvmd/rFPw/LcIhVrMlJYsdH7cPSJF3bqAdhF1H6Fn6pKLqkCEbH/m7wPkb7egJe1ZrowjioBJXZFMbv1MN9pTYv7fJUWGy8mVwns2AIAfRQx7hZH+CPVTArN50wCG8DFw0gILbRKetyKNWojrAHZRzMOpxipq4cxYlnYbeCrGRBAttoHJiy/s08e8ExMVLb2Y4cxYMAgFBJWLpYpimcE3TEE3T0ihk7cz0VE7aoxpOpwhEN9cHCnvlDSsfaf/XHsSju2k7OUcwUknD8WaijM3+nh6NqophgFn6O+af5bs8RurqwCDr+27xuw9p+2IGaME+dObjX9KNODk537k+1JyanGFY1MCLc4BoqflRmtbjoInlwrWyxT5O0dN5wxDbevBnPv/ySRCHzsFDEnDSnHsxmFLxJsQKgXTl/pkxSExiFsFWNDSLCJHMuwDfEEBPJcST6cnp7qZ+1t0Fu2pIqdx7YLj6kBSt1742v1YSx0xmq7zGYcfDkkfdlApxpGnGvGp2dOQWtdEf+yEIiAy3SB14x6BwgF8o7ZcybEZCkYDfa8XEW54yMdYF7TMj+PdukrbFKEsil86fIFF4swiUxJpFsHhviCfbjVA0EV1OBRyAqeQUsPekgGhk/nvn7n6WivFBuuWWPxOGYuJR/WnKy06SotEVKqwDWXdgXyxilHd40Mpx24qHq6hq4OdkcRtpKH10CiVDSxyhlARJQomWUk5VjxYxFIxwg095gY4Fepst1AzPrRn3fQ3fUjxbMDU/rbFePhHkQ/ukOlzvaKYlgjf7tzZID/e/JQxGWSvGlo53mZzYzeqq+q7q6El+vFcZ7kWHMxzh2eygtw5zeVTw8fbCU9WBQ1E+sebg9YAnd+RzNDpyCnVaZRD9ukQi6miaKtjunohdGzx7eB4uaM5XW5/3V7VYuFB5XVb/riKYeXcV0+N+Eaiw5QFUt5UcxU+xQDxQtdrooOgQ5h1qttEtKBQNliJLssGAZYXpwQeozU1fBydcmiUAPg4jD7Tx0E7yuK0R4hcSn0QmitUN+ojKIbXt2STP3rQujdgPFSENYs7i36ylyVaePSrq/h4QMd8ve5SxcunJFwhTDx5/q44Mmjmvul5YhDXT5X/vdKzLBmeSTFieFWAnHISzG1fdJ92bhPQih8HnpCM196MXvrKGzDUT3a9S+O9dWC4USVLqvQLfaj+p6AUZEPQh1NadZNUnnN9U/JbHusVzDGYitSD53wmjwmtobefhdeA/bJYQipck/+kfXIOrek1RkVjE0FzMcBrUk+VgMww2Uwe8wRuGOSUmTRhJ4pjVPkYM1dfUK6aPQdnBgT/AeT9BRTnJIDwLxsCwAWEmDQz/cSLaw0P3/7QgxBNOCP3Ns64ddl2NcnYutn/vzgViYiWmcqWRhaOlHdHh87oeJMXPf99pip52tgzgxknYdt+eJM0PEKBa9b3s0ISPsQuVGDgK/CAFc1iglPUkOvv4SLfEAOxICwKb6FUuXNeuyzV7THoBkbXFqON08NHiPN8AA2tzQmjTS2dIprQ1t3NDQ8QD8FhfwCL9wgFtSFaDO+9AA9bWWyb99bocsSgMTY3y18gDFsw+1Sf2i8RRei57wFCBlyABhPfjv1rJy/rtDxvn5rlMsXp7uoTD6S+uYVSKy18uFeptEZCyRyPQMcfejHfecgd2qlPT4EDrBi5KO7cuiqnJy47oZr08WVXLqz7C0JwKBcRQuCdJQuAEbamsMDRobFcK4OkLhszKaq8xEiQhfo7vr6rfL60faiMdhXAZI74eYicOCpjR3Y3M7B0MmD79Vasnr66RotiA2dqVQhMVFizPdl4Ljo4yj47Rvk950ceBEStSQlid1/OwOCqMXo78fzB8mWolEJOc9A2vdXS25CIT92xtkX2KyvPCXp8SNWKjcLRwWsQny9tHjhjjYvmED9jAOJt6nIQ4vZ8bjcQ6zLm64ZoqxL8EFk3TgTWgRByggPVj2nFTmwCGno7rKQhTryl26VApLy6WLbsLKax7kPdYuvl9HTVz0WuSU1NBR1eyDpbubUNIFZjWAwj8FSN7ehF6OzmZRWqbEc9Co9GGWjjgtmq6yrwOCpVdWLl0E+eQr6d4A+pNkDaLGny0vMlu1tNCN08mVMkqWgJMOcTN3M2qOj7nJ1VI6cWrKLffcKGUQVWO8hlqKkxadKHBKZ2RIKXR4mWyGChoEGxvsEg9gArId6H6cwC35Xqo/pHseA3d9+IUimUVFZA9j6RKH6iwHjjPx5EN0h128Du1A/CDbLFrMGMf1vzs66IR91SQ/53vVMFR1PxiHNuNsFwdPD120hr8q011RVQ1Ty96HeiRVgeGycs1qSL8WbGg+hlhTb3gloRfK4usqgDGzk5RiGBJl9p8oBz4BseTlOUuTwUccSrrYSZ8tV57HCZoEfb8rOzslb9/14kSx7KTLHuU6DGlRZPrRMVls0Ct0lAsZ2IXuBgcm9pFK5ig2OuEuyOMzfz1f5BzFSO19+meh3cvxvRSRUzvknJ3jf+N61/7Mj+sWdSeNUayY/xnqwXycm6Dnw1h3r48hamnCmM71wiRmZKLZCeQiB0tjUyXjW4hUlF4GfO+DjGAU5aRMTE4w44sVdnWYQtPGw+HDCaYbiBTkPXDjATl74pxJvhiiyIWGxEhCTIZkpC+RMycKuQGQkFh8JCM6QA6siaT4iZw7f0lqGtskc+kKiYhNhgyIBJej1cfDGcjnuqJfcyWOfOpyoZw7/J7089AH+9PlWHqljptj1i9R4lfuQFIRJ3YAWQs7VZ/6x9Ny5z175fSJ1+R7X7tPHn3o32QrouS8JUvl2Sf/xjgB+BuWzu/gIumIkxctzjbhoB6c1hrLNAXDd/7McRgttpKFh4ChWGCCY4zAubqkGHzLX44WDEtxVTedKvicaoO4ujYwvhiKjQ+Wm1KKZQ+4WQBMs1ckQmKA3y4e7k7FXsBVplhJN8G7NIxhfoLOU035KoHooxiOcU1HyMcLpTC5M7bH05H6TTZLoK1edoXzmiAYpqpY/hMUITMo5F8/e148ImIhXnwkmZN+VUoGhE2UroCSpjPnpQAQ/QJaR0AIiVuzVu588AuA61E8gKx3pCvQtGYfRlaVPhx6+w1iq07LrXfeIVlIK4oqKnl/WsQ7OISxGlkDHY9iTwl6KPI763+rX3kAvKefiCDVWSq5oNH5TtzIDcRlzXCPrWaXRjRQh51C6UPxGEGUq88a1l2wr1HxB0ONIGMtNsBTvBnLY5iW3LXIwfhyis5RfIDNqkc8duSY5B86IdGM9UHgVOqEOHr2nCSkZ0O6eBpvdAAHxCj3Shad/RYsf7mevEe4YtStwUlLzIi/DKt8BYKsiRGziWfgkRcrRYBuxwM9JAo8uQECQFlKXdCkYmqL+j55MEfBZccptHoQq8ZSyTPFHjWZRhlXXyadjo4upnzEv+CGAwRhBDFuBtO99xJx5MX76834PwFBop5rjUmPRqo0AEM/DSRw8eJFk3XY1cZaASaZlKQ0yUzLBkbiIObnxsRH8Dw20hXa2KTna5K63cFv3WCG1RniTJFt5tDOWL9exmHQp5jCphDWN3KADQPFWIzeb558+Jgu6eMK27V/p8SIQ0y+sMh9APzPj6sOa5l+zgcMK9fMW/fOzjswriUfFrobPq6LUyhP77G5Cjeni7tWJ6dqBqdoiKOsRYnYRwAm+cQewOVZWmYfWMkoCpyfr4VTvp2dD0qVI661dbNGEGYLr6h6CtVPqjIBBfh0/m2A4UkEe5vV5AfA8KrKekMTr165VT55z+dYFWjj5IEmHwakh2TsL38HiQluC16sxhjZcVCol7UTnMIXPM8f6YRGDF46flaqCktl17qtnHxhdHEwlZO8hplqsTKGuAUlimtIipR3ccYF0inRVXqzaNrdOi5H3n1BtqzPwknBSMzJppuTpjGWd3QMy+FjhXQqK2XF8kW8rmFpbKmmQFFMZ4bNzWOjwxnRXC9GWE1nDUE20NzUJEuyF3Mw0AE4BUt4Qrb88uePyKVLut81WLZt321i4JXdW7x6tRTA6o6pfg/2cpQHFtRTIhPjZBfpw3VsIdMiMc7Dp2zoDDd3PdHuF1HKVyFrUTwrGzIohIK2IjJIAqZ7xVZ0VkJ7uqSHfbKbM5fgcwRs9wmTgoYWWbRypZw+9r5ceOstAHZfaasdlJVx4DjqROGE7+ZhbePmGKNDXH3dNjlx7B2SmwMkkWJnY8RFZEGY6Fwh1+6suLxCQilkrTCPrSTARKVmwiKTUgMGFE3oaD3gvY5L7sqcguGpYsNY2WGS1ec5CLbLzEruIAWL4qYn+ptvvk2g6YAcuGk/h8qMRCfR3YBF/ePwW+LLqJqTmywHdq4laoqfBzPMzTKXjcQhOkH8lYVCq1Kk4kuX5b+//0fZvSlT1q3NkyIw23oK2r6bbgcLDZUf/vBhiY1k5SWHpy+d5SbYeJfODrFDsIUxbmqoQ/KGPGmcGCR5x0NKGA876aqfO9Uk/rk+MsnvSUYMgH63eXj8KcpO4KDudNHemPxV0hMfkoQfO0Zu27cfkbC3hKNOUBy5oaHJsKMnj58xBSk9JUvaObQLwJr9WJRkZRqa4HsGAseoDTKA3EQlKfrpVisqWJYOZqbR4b68Z73gbDGR8fx8P2mtb5VAGPdAXltJRZEkZ8TMLXHnAIlA+mIHww2lq6+sbkDkDebGATAInlhKQQ/KypDMrZvExn3WxaEGOG10kSYIdB5euPajPt+mMH04LX6kzi000C/stByf/+G2sbkvWygJUUTNE/LPSTWjCyQkxrWg3lw9PD9IwfnfxIMOwAoPOaQqH8euKvbptGGJn725Xdk4kbjUDIPnzKgtKoIWvLeZU4FTn3WCoXRR6je1w7754yCIioJh7OxCSAnWYyOznhFIL4gvM636VlU4q2yTpovUNbSCLwzKnr23yS03f4aHASeD8trcxO3l7zF6NpuvWbFiucnHKi4pMRekA4Y1KTlTTp2+QEhnOrshNmG1ihWv4GjDjs6OtjDKMFaGaNvNX3iGc+zTuYzrSWqVMxcuoHgn/dWL0Ykxb3gImxgscnbGYhgrFOaN3eA8gwC5nhIZS+FEIfvLRx+Sz3/5c4yb9QRlxptYeB2/40geyT9bKJNDUxJJl2klNr0fecZUoJOkEd5JM4wOTvPurUT4zMKUpQL8F6BQZ9Uj2jzFWybZ1j6A7jAsMpTtYDnSjwVtBAA9Gh2hYmmufF47gZ8tPZ1SVFPMbtrzkpsaLZmMzCtY0t2DDamfTiyJ9yIANjmIMXSUrsQ3JkU6CBqY8cRRMt4pX71jn6wIRZfF2FRT2cVh42tG7+Bwf/A+ZymimLWQYbZ6xw6Kfbek8b1//bM/y1N/+HepzM+XF54+LD/74YPGojfOYVJAtzgEY/3mqYsSlb2U7gDpDWOgapRikQr58jAqHqv6Ns1VUxfp1CSMICz4SA8dYNEFxmyRlbDrQ2qx8gkGC7TTrfvK8kVIHcBVL1MU8ivqYXBn5bYD+2Tf5iyxau6fjuoUCw2TK7tKqGsYHTIPpythq5VXLsmf//SM3LoXrBS9nDtjWy9i3KSUbEgYi7x++CzWJXBErssIo3U8UII7pFMlGs7I+CzcL3RxFBblpL298V0Dyxy/clLeAL/r1fRixLqe6Cgnh4FvmgHvkJD4QvEuXZEqazbkynJIuJzY5Yqszq2t4jA0gXW8J1fwqJaQotNNF+YOpupE2knPwISkr1on7pBbjXSCAV4L5oEAACAASURBVDiDBtk2141OU7G4CvA1FMNmxcAomk10N1LBxBBC9+VJd6iMag+wDfZco1G0UJhdUA6oZ1PXg/oRRKvb33Qjnb43mqyyGDyuDSLkSNElsSbES9b2bdIDo0k7KVWtbYTSBs8JvBf8WWiwd7CbH+ddNoVsAbO68Hs4Pt+ET6gffN7yp5/jKGhGwqL6R+1+55djz/37nDFf/13Tt/WjjupmX4OKmHVRkOLAmtTNe/JxXZ6j4Kr32umzn1xh96U70YSNirpmqUZQ6xmEMJED1Gb2pGImBjAOC4yUVMiGSXQ4Az3EJnFjWuj8LDOAm4yk2s35UeBUc6WSj2kealcuZgy0+LjS1zBB+/bdLjt23kp1xuw8CJ3dCaAcDqNHHLnaYHQ7tuJCWn19YDg7wVWcUGS70ZGMM+K2EGhZUt0EljZiosljQ9wlzrNVSi8fMRqjaMICJim6nLk82JH8fFJCiLyZIWetq7eGz9F1iEGSnJqLJYdYI1YWFl06Aq7SLVt3bNewLrPfVb2OuudCxw3Fm/SjlYe8i2tzy/WflAN7thNMkGCuU8Za0lHC/LhZKFQUuP6hGZKEs+XEmSuAyQksKPkCDG+C/Nd//Vp27tohOTkp8off/RYc6TJi124jawiB7ZxE/tJPna6DYGjnugyDHVmdEIBWXpDBpgrZuWa5+ANkP//Ui5IQlSppiYs49W1SVVYo++79ohzvdJFLsNt3X7dc3v7zw5LiDMXAzb1y+83IbOyybNtmaS29RHdAEjO91vkOxMQkb2xYlUvhpjsE+PdVbyTjpgpns8FGYaCkvaVDKps6wXbQroF1VvUOC6HzpiiXoTlMpTvTjVl2DXOABYyK1hguD/BKpBSA714uw1JLsW6AAR1k4rzhllUSThEa84hCNhMgGZmMs5Yp+dnvH0cCMyvbt1wnN+/eKuEe4EsUzOmmDrlUUCytEDhxyWlgeU5oLlmJ2YMmjMOgrr0XpjNYEv35XLbFOUPCRCVlS2lNj1wobZbcVZvl9PmrZuwb05RMpgpnb0ZuTzaxQVikZ2aZaSUlzh+XjLP87Nc/kMf+8ie0Zl7S0IyYmsPLH0zYQjRIUkS0fPNrD0reuiUUkLll5k6jFBl0ddMcBF1Xi6W+pBCypkecg+nEGBFLS6vQiuJ9HUdegjfXGp0oY+BjI0i0ZunAI4PTEJ2nAG34yONP/IFu20WyctIM5nv23ElG8sOSCIargUYhuqwJUW8Ae4PdKAy6RKYdOYpdV2xS5DwYfZ2Ad1SepX+U7XUm/XMK+KUAYbwrzcooHWMK4+uQpuNgGRtGf2mcFPN/zPLqeZJAOyWd0PTPtUXO0akp3vqv/jiKnGO5j37vhUVOmyHHMvo5fG9OM6eYpn40u2YM0/tRV4RxI2mBNWEUHy8v0b83e1fvv3+RXceOhrYOucAp3tQ+Z4/h/ROe27kXwA9woaDpsulg9ExWxhhPTu82QNgGTk4v9G6KvUwhi1AJRDCJIOMILxu40TIzAsBtaKMZ9Raz70FjbYZhk6IYIxQkVX2dgvYp6J6C0DONMNZoAgqIN1WW05M3UCNZx2CybMhbjp05IzXYXmKTEmBZe2VVvIeUF7xPQRsnIilX8i+XSEJsjlw+3yxrVuwBG5qL57kCw9ZDyx7OG61R5p2kIHd2opPypv2nG1uRtx0YlE7UP4auhKgjhKptCC+zdfcEJ3Np4QXGkxG5eO44hSoTBwCEB6xaJUVp9ZYdSEZYkuMJtU8xdrH408klS2rWYjmJqPnNw4fkhz/6gXzxyw/Klu2b+LdwAgbYI0FgY5Svu/QwrngFRKDtGpSCwiKIAk6psR4peP8gRWuNdFcWykgrUhlOxStXalg2lEYXiVgUtD2Arm7XnQ/K2S53aaf4L43BnQLqNtNeIFcKz8vqfXeRFdjHdSbrD7YyA8xLAwhcAuPFRuzs+Cy7ZRnLOxsaJTctDbGxqxltPTQLDyyvtatfiqvRkeHMsARH0oHhryQTcHHeenMYDQNb+CDN8JwhexA8M4AOUUXPWpSGEIfbOdDa+N51peckGQ1hdHSK3Hjbp5D8ECvkPillHZdhlT3l5RfekMhQP9m9Pl1uvvU6iJZaee6P/wMxQxc1DWmw7kYJoRhMzg4R3tBAESTCnrFeR2fdKBcT5k1BbjIylg3X7ZNiIrGiU5FOuPrTjQXJiXePyjKSnRs5JGfA0Nav3w7REyh+UZrSMueo1C11hfknSKw+yeiOJo7x+Gp+gQySLu2BiT4cmGSI338AdlgPy/SsREikQGkpvCzB9f2STjJNMHHmU64zUu80JLXsFBnkQR2hE4QUl2wiuoaBcC7hjLGszpFongcZ94VRjzEOnlffeFlyFmcYKckQxN+f/ucPyLFgnenAJpD5eOmOVDrGYAgFbwgt1QEW11eLH6NvKHtJvMDltGvU7koxPRUkj9Nd985wsCHTMJ0iuFzCnciowIi1yLkiRjcy83nJiNmJMF/ktOCpVEX/XDuuOrhSzZv7f42yjq5toTzFUZCM35lro17fhWyuo3h9iM/NRei7gQM71jxq4dRO71pS5OP0evr6nfK2WeyqpQoEgB2j+xoAqGzv6JXTJ7l5KeKK90aGIRXgxuB6gUUIjoRYbiq2Y6HctnFSt3a3GYIkiU7PrEqjE3Lmk31Qrfdws6SAP6mUIBZBbABuCAvasJUr1kPOBtKCsw1sHL0VxczCmzgMIDtCN6HgrYtmnfELJqUmGQfDCDiMJgYfOXEMaUafLE6PE48Rvn8kIP14F7ghZmPa2ujwZPyvFVjJ1iHXSJOzJy/IP15+XtZsXAt4Xs/3y8TmMiU7tq/mZ9ZQePlFXX3k4tkiLpwX/38io1YgkpNmCeAihCDtGBho580fltD0GDl+8HnJLzgveXQdDR0kR0Cq/OKRR+X2u+5lHJ2QGsbz63bfwDUNY/zsk5KqColLSkRKQIcIuzU4NiBnz5+T1auWcvpOSyUYTCwPcALi4e7mNrl07IhYSTxekwLF11EtN65bylhfLDa0Ty103IGwcQXFHRKM7GCEFAu/jLXikroZv+yklF88JHlZYDb2Zq7fNDIULzC1JHCdNglHepFEp+CkCTJMVVer6qWU/RwBdM2BpK1E8LCkw9b+7amn5cEHPm+EwKUVtdJEMXFG8lMJ8WChqNr4+kHA/0Xk9s3SPfkT/BnixvIhZCh+6LY0hLXHeHfpMHzS5fChI9LadBWiyE82bbhetl+3H3zSX7rH26VnulaGpmzy9pvHSKsBj+PQIkJXptt75MR7V9iYlsRGK2QrUxGyZP11FK1pSUtJEm8dATnIJ0Cffel0uHE4lSEmtMvkPXBFpIvQCKxZo8l95f57Pyu//eWvSJxxl7/84THZsWmzZOGn1omrsR35EyJrW08HpIg/UEyYPP/oI2T6wS6THvLobx6BFY2Sez99n/znj36mqQuSAjk2y6E37twrAUwL6z3CJcmZzXMw//0QVjY6uR4OsRIaAR+aAzvjqq65dMV65wp5ZUWW5cNB2AuF3tFu41lwxuLH54Ij68IlXQPayqGkkesqK+oHR1SdobNurKPjVqyuVfFFRnfVL07iulC5li4S8qUAauc1ToSZE9FSs3zvRtjrViazEVJ89v/ox9KFiHZIPbpqX+OjI8XkAynJfLHzRfK08M+1HZ0B/v8Pfxayt9d2Xh+VjXwYFqBFawQ9rSmCgL2OpUYOH6t+dOjormVeHS/JjLgrdvkytZCiEEyiKezeJLYdX27Uclr9IRvLnzmdwlBMT0+y7R6JQBCtd0RoPPhGrun4mkcbTaR20ZViihugOhicN9idlfFTgXxXFbiCGbdxIgUhoNRtWy6MoP7gXM31fbIi+zr58gPfNFjejO42pdA2Q16MoynT0MvMzEzjEPDhoRjiwerVna60yOUV1dJMikRN/nlZuzSTItopTfUVkrdiqbGXxUSkMIbyuyCCfPGV5ymOLWb3hEa4BwAUb9l2gyTj+bNQiFWewIuXM2++acBkFXeGUMgDNRYd0N3GA9TZ3y0pWXSPjDEVZ9+TqwWA/6EJjJ1gJ7OMxVD8Fm481cr1U6g3b99pNqP7sEuzsLSYArtBXgVY33njPoll0U8CiS9vv39IvCB4fvXLn8OGJsqmlWuk9MxZOf/Om7I6PUpSgpA8OA/KxrwlYD10tWCgZ/7xHtlksGQQN+7+cVIx7S2dAcny7NUWTucohM+n5P03npDDzzzC+rubjQvk7JlLbCWDjUUfNcw16kMyUlzTKSPoo3LI7xtBh6X+TNV6xcTGE2lVDO60ck5gyqGhmKIv414jYuIGIrA0s/H8hUuyjHSW1RQE527WWQ7Vk+ahRYFrwQHVxM1fQ91pG2JUA9vqHYDVhfTJSF9KJwtJRBe4fE0SBw5ssh2vbDCdCD+nua5G3n/rHQmye8tjv35evvOtdei/QtG/+cqK9Qdk2I4ThAdd4/LDY8JIeob1hp6fpPCq13eWouYMmD2O+K8XrHgcID4k3FfOXaqWVMS9XmB7b7/6AuTTpGzZiAEeRnIUcDta/dPgN31gg4F0OA995rNSjaA6ju8fGhMkvcSwJ2enSD7hEGp7G0MCtZ09JxrdBKgmvl3geuC17vO2wna62yK6fScY0H6w6Xo62wEKjwvQUKDG+wPrRKfkogdFzOul2+JwUYB/uyMMt/jRseHQ0VBVZ7pjJyrdCIe8wj8qUVGczAeSY4znwWBZqhVjQlWHURi4XBQ/w4M3aQLJyij3TT47U+p5/o5fuiSuTB9+NCOpy1ZJt0pgkNmM6lpNLSQ6ten/1P7lcKwgffq4Ts5RRNSp8n/94/CiLpSoaPc8V/QWeiNUCDIn8nVDh+vo6uYK2ZyezzH+OjpNx2u4ttiZ3yV8sVnGJckpvpKVHm8ilN3InG9m1Oxo6oG1mZLM9GTaQ6QBRMtMmqhwltH4gy2ge/rGjx+UqxVX5XeP/rckJ2XgR/THJ9oA7sYIgxxhGJuUFhI33jSLyhN48a4UkSBodDu6gZrCRvnFT34FY4U5mYcqnqIyplQ7N1oQN/3G9Rvl/vvvl7y8PGlAVe7DwxoO29jOKeaHfqixvApcg66gs4H1bQPmxBthCc8mmMsOFt/QtjD+uktZDXQ8sovX3nhLvvL17zFeTkjJhSLZkbNceuvqEaz20UH2oP5nBKLbqWckUkwlY9lycUe6EAA5kJKdbZjDFiQrKpPo7R6VSxdbuOFCCR1YLlevXOZ3rzWRzosB2cewF6mDZMfevVKOtutPz/5dfv/EE+CezSYFxR3tlY0Id72Bw2GDdSlQwfH35MQbL8kt21bLzlXpEgX2I+yBEL4v30xO//O0gJGLL6nEnVOeUmz3l7daR2TFZ74pP3r8MUD3AHn4+w9IVigdT3yUFJwvlJeefUm2rVgtW/JWynh7nVy+fBmSIkiOHDsvWzfuhPggv48HQtdJ2igeKQSTOjN2qVVIhZWN7PlorG+Q4quFUltZwfvvChiu3aJdkjnoPGywlzPExGMdU/exnWIzyPfvtPtI/TBxVmFxUttQSRGyku0XhtZyoxRALlmsw3LrjZlc62LGV6xGjI9RFMDP3/dFMCyIsPAgufeuGwgtbZTjZ8Hgxq0Sk7qM7nhUktHbeaGDXLt+CYEBXbJt1w1SWd6A1S+NeKMpdji4mZWUmqyrAvM+/KHjWOFG+tslKz5YTr39grTWlOJiaJY91++l2yFIgqVLs+gnpxjR33zyWemqrmexUQdZhewSptscIzLeJ9DKPU5qDB1CAgViGDY3GkdKKGO5G3ishYNDU0OqsbyV0TX5E0ZxDhKrlQTdALBZTUfRrTp9TDZbdtyAlXIaZQGdNYfoui0bxDMYrJPknI6BLkldhEeanz+MR9mNZ2cSxluxbx1D3bF6qR3PrgG3rCsI5neMVowP5tUX7eIkgvQhrGhHWSkwydg9gv86NSdbmtE6djD6uiJ+d0uMFydsi4O6wHq+cJgk4QXLsVX3+q+K3EdTZv53uTPRT/Oj6cIi5yikGpk29+8f4mpz3eScds+BzSnLOicMxiKo8frz//tg0ZLKUNT2pzDdAjGwSVK2JJBbSOJQcJALYZYpJkzRkxvD0w0rkerc6KaWLVsMgG9D3V/GrtQ66eyBQvfShc/u8rkv3G32QHztqw8BoAfxwKTAlMIkUrCaWltg0PzN7ocAQi37OFWaiGBy401W43Q8nYcPD8aNe/aIFyRBILR/OJhYdSn7JGj9169eJw/98Edk8AcCUCeyvFp9sghRrWqNwc0ACNvbjldVJft0oS5of9575ygd3AQM6lJwrzi2e7VSGDV/f4guJVyKistkxcotnOCkP8AqxwLWOuvNT6calxzJSjio9lALnWcloGcHOrMAY0hX4XCnbVpC47kWLmAgsVkkJU8Q/dRKsevBOF0jO8Hb3n3roLmOyozt3rNzjlXlrdHE/2nGAh/A64OH30GwqlCATXZu2QIGdIFrgnIeVf/RI2/IX//4N7lrL5IXpDE5bDNbSbHyoLNFjSpXz16FAOkzspwBa4j8/ni1BG7aLnl0w1/98Q/loV98D58m3WTJCblh3UpcInRjyFms3AFezDs1FQVy6vI5CURz9d+//bP87eEnSDSZlUq6uEmw1w07dzE+agoKYQMXz0t5eTlhCefQhGEvQl6yNCOVQ4UHhFtpkhE4ngfCD1YzFE+oM8W4h4I3rmnEIRkIaTGIc1D1Mh1Y0O7VcUgFhwegNUyQoOgkYAt1woD7ocecpkPrUfsf3fBrr77ERyfkSOgvfVL5fBwbSC1WbdqKCR2mvrMfxjuSUW6KgzmM5JBu6RiclAg2qzVDVm3fvFliGTstYJtOFJVxBNcDWLcsvNbGsnyx1RWJaz+J0dwX/3ztn3Lg9pvl9KXTjJ/6+2UiOK+T9uJGxlUvDh7eKA6kZgqpTQ3+GfGIvlsha2BrEYX7MpVE0r1aerkHB1Wn5iOtTCRXYEc7CLjoIgFmjOfDWYXtjJFnL16WiOR49JkhuF+QqIAZ79t3M1pTJhFgHwvaU94o8uMQufL1k0iORmjToilITThc3BVI1zQVHl7dQKcpLrrjw6LeZpYcTUHODUHWTOExd6GY9dAZB3JNfXkNvrDtukD9ahUHMQ4jZ30fdm2VPu49R3H7gAmd7+xsKvrnzwee0wVSEi0qSkzMW0c/tqGbC2iYSxhxdFmGHZ0vpPpFC4kI1bt9tFObN+Av+CGOkXruaz++uBntnTaH6pf2TnO1r+WEtwCWsjXN6I9i6ZTUL6rWG40fbkXqUI76OgTbV3RCEjYlxTAAA8Er7Ag218PWfP+7vyY8E8GrNVSqWfrih7hSo1TUZH8Vi44zrfYoJ5ByIYEIddXg7YEnNhogPJXPCQ3ACws7OTNKmiw3dzI40pcfeFCehHG6kn8We1mz7N27AfbOh2SI82iBfGQZwuGLZ0sZU1tIScmRQ4feApsDnC9ol+VLlsvtt93LxWRsVjEu7Nvl/AsmTt1OZPbObfslGinIOOkMmjhCI0nRaqKbmCav7rRs3baCC4ghHR+nM0bs1k7GdW8wMHswMVNR+D5DpRRiwgmNWG9fpwkELYQN80KGksoeiSgespXLF3ONWPJDh+YD/d8ASdFLZ3yusNjoATU5ZCOi3FH+XaO1vXA8tJGC8varz8k9+3cQCYQFqL9NtqLhC+BA6aSgnj+dz9SKvS0kGqhA5C/HS2QmIU2+++cXpZrfxd/PVVJCOAXbSiU50BvtFofMKLYirHcgCHLl0kl5ER/uMAVtz7Z94oEedoYi18QoXFxbJ+v37MX7GIfVbVpOEYLQ0dEBcRQlaxZnyfrluWLhWvrxvj/8gx+AiSbLiEYKgUmFgg15slB0dKqXm4oYLP9sZCcEHlpnzP5cOw+gnrGjk33oC0elsLJVlq9ay3t7hvI/ZZJq/HhoQ3gQm+n6Jme65dXXj8iKVXeR7FIt0RkJsmHHdRAPVjl64qzsZhnS3JLlMdl9w/Xy1smL8u0f/Id885vflEWZyTLU1QSsQjwVo1wvk4G3f5T86Cc/llUZyfLqk7+XHYti0WdCkiBZCo0NpnDWg43Vy8olWTJAB+TMNbHTmY1jG7N1wxCX18MW4xKhS7dQeDQE1koHpAGxzigHeisIdxgkBov7vgIrXD6C7wlsat0QOVY6vmi22kUT7//nJ59i5WewLN6YZwpOPESM6tqq6dQtAN4h6BVfefM1qa2rBGuMlEEgGV0qEbJisXTjyeUiixPYqYqpnVE9BHFfqRA4HKzbD2hpGivlAAt63ChwQXzd1VOnZBnY6Rj4nEpFGtDcBUbEsPpwXKbw5CbecbP0UuR0k5mjOzKFjv9fi42ymx8pcteUMk2P+b8WOS10DgmIQzLikIo4PirxoD/X8e8TdOVzhXeOeFhYFPX7TWmithl3P972pcSG04obU+yamaYLVkao2tGIMS14KYM4UayMbVGMaQVEu/QwAqYQZVQHLuPMaRJId3X2whlAXUGoiG4MAHyC9XedrWAHsx5U/jnphXZr586dMYkWtXqqkKDqg2ldZ2Qb3VF8Qgas6xJJ5lTxQaDpx4M+BkjqilYoMsSH7wEU1VoN/tCN9Qo9G2kdNlu7dCNjUWHuGPq4KKJp+kbIdQM81jwuL59oRLw+/A54FJsnsZihCEcS4s1N6cEJ2cdIm0qxTsX6pUr7eh6qMcI/B5ElHHzxr6Z1/vZ3v2CM4CozmKQzScpaBQsYDj7iw0mK2ZnRsbC8UkKJXaqF7R3u75Cqq5dYPQf7hV8oiLimaOKhRogVcuYNsvLgu/MAjHHivvXucTqSZrnt7k/JYjAxdYmEwFLZEJF6gw02lF8BnyT6epL3IxkBLcGYV0mX1Wvfb8PYj5zF6oHGiyLXhnwnYfF6iVqymU7RwqGBJ7gTm1PtRQmHuY3k+hcXlZrrHsnDEcwN3YpM5iIOkwD0alFoDgf5XXqHydoLi8S474T9rE/OXrkKS+wh2VlpFBMKJAkfXfhIMwkgDQDIPvv+YbnnU/fI0zyQCXR30zzYqclghOj7AnFZFJf3msy5xHj1q5LlxmtLhiDo6mmUWeCKziFXuivwwou1EFbRMNhX5bN33SQjbf0mPXoUIumtdw9L1pL1UoMYdxLSZBRdk08I9yBA/YoNy5AMxQNVTuBquV9OFRTJ9yi8d915i9xEiIM7OF8frPgl2NFp4r98I5Lw8tbLMOPfirRYbqpa5FDqPJlEUEvkuEWV872w/D6QV/1IiCACcHkMNvWK+7Cz9JV1SPHxYlZCEh/GwTFECINu1XJG4N2NtnEID7Bu2uqAua5AvDyZFCdOFLn3C65g2drINdN7ZgL3DDtFED630RV28rzt2LbTRGOVlpaCe2IDo+geZxWn7pJIJp+uAOZWR1T1H5+iYA0gEE/HZteCIF3z43JpMIrOX5RPfvErEFM2GUW0nbd4KUJqvLEUqHcPvoLbgucZbLiJA0uXMXsTbXahuFRiYchTbz4gNl3QbEZBDSKZI/scRU7HRNWaGRaVf3MUI92DogVOMwkXsp1abBydmH4ftUj+qz9qwdKCpuGYxj1BrdKfqZOg/izHtjjHwukPwzI1Fl2dDnNY3sfZ0hyv1ynjOi+7P23ziG0CvAL/nYLngJ/Iy1GepyEvwB+Ivuj8pUpu3hj0QZ7SrTogT6V6xswD6o8n0BumNMAnHI9iHwVjSpYR6Ke2l1ldgEOEuj9vrAp+FTTVF69uiNT0RQhonWTVmg0SBsYTxK7WCfY0ZKXGwwXUSmNtkWTwkE9OIApOCMYwPykFl06gmL8oD/3nJ8D0cGAgFbjt9kNgPHdxwlGQyNAfGKHr6fRiNMNDORRAd4ANjW6mmQU4S7OS0JmFUIhnpBqmdRBgV61aL/79STl88KzcfdtaRllWG5LM6gK2FEqX1M51WbttD8Xd25Afmr9npQBO8eBWw0QP6EJgcJuxvjb8tZjN68skHmuSHZ2apmvoxfaBaNEEDyupH42sOTx1oYCTmI1oVKpUJC1xSCHqCwuls7IaGHHQWMk8GVer2mskflGGrNuzg4KMdAfspYUOMCU5nREZT2xjB1vK2pEIsLUJK5MbUoEgLxJ3x8EscRNk5WYZy5UmbOq6Ol6V9EEeOIPlXMIGVorVywL+GQjR0sP1vOXe+8Br2GkLI1jB9aquKRe7enkrrkjR6WOMQ+0wmzOA7qskkUSW7/zxCdl9+wG6mAEkQAGskSyRRgSrPjgwhsGZvvele6Sr8hKC3lZ8qmjqEAgPM16NuUMAhWcywmI7gohprjxJNh2LTXhI1WtbD0GiDop4cLLLV4tgQlczMk5IcQPRRIQwzJnmOYQm0bhhF3RGNKxZgzs2rmGEnJLm0ouM1NMokXyxfCVIC1DDiAaG4sUdR59YX3DKWNJ+819Py7e/9S0J4n4O9FdpQgddn+4CaYFkQzYCwK+LKDpfOSVvP3FSLExvQfrekz0fgri4l0NpTOEMMK9mmMBelTxxsCjeNUoH4BPM1AIhlxgRZwJGezVxmvvBzgRg4/5QqEf1bvWQbVpM9LnoVFkWwvpwJp46YvdV95aA/KaxgXgoOrhomN563psBnqWsDWvlIvq8DRs2m70koD8Ihlt5DuuM08QFod8wxJkV/LcNUbXa4Szgv9Uw5qv3szGPgIo+TTGedzyYfRFGssH9Qkc1RAE2RWg+bkSf3bnVm3PCXLXxqYBf/10dMup60v9fBb7a4VnBdhf+uyOx17FNy4OfrSsjJyCqzOpIaq3mHnpyL+tH/X7TFEJ1UOm/qzRmAmxSI5Y0Bt6d76917v/VyRl2NW2X2MFHGbdY2DKhAYjK1qjCeFBCYFV1rExLWyYXLlaDG7DEA5bTwg4FO15LcRqkE/CWpdzs1VUId/GABvlHyOVzlyQNfZmuK6uqYs0gVhjtCr1oxzWCRyu1RtEkJKbLhXNlsnfPfuKpaQkUzQAAIABJREFUPUk7neDNQepAGkhMRJjs27VFvvqFT4P/zcjn778Z604m6wn/R37602Y5+EYeGjaA2fw6ue3Wo/LcC5kSsySZIjnMyKRxNyGMfkTP1E/w+tYAzJLpBabhCnZng03VFBPVzI3whqjLYwTMZgbdXmr2cmlBBhBEKOM5GETNUiuvrmLD+cOMF+AgauLmDcxni5cLN7GVCKlxbDUumMmDySkb6SKOpwErFK6QTuK1QymI2ilbUd17EhDp7IqvkFF/QMP4wGmCMclr4dQVfCn4Fz107yontFkvh42oBP+olVSNKwD+GswZTKAoucBz+jEsZy4ksLhRjLucfSUA+UcwuKOb25Q0lp4hgSOKJJhe2bx+A79/KDor2m5ukvPYqiqxhFWWlpgbOJBwgjWY+4/A7GYuW0lYQ5Q0ks7cjVj67OlTsnPrRrmPscaF4vvtB+4TK/KgAMZTG+NbBXZAN7DYUQTFCobHxmcaeYwree4HeP92ALz3VV0Sl/4S6W6sAIckLBPywQ0JUg3dSBgauXC80gOM4AHgO3rf6Q3b3IR2EBxvkBF8Ba8pmHFshiUz1bhgpr0i5UhBh/yFSKRdt9xk4ADNqvNFWBqHi2JZWoLkMOoF4GTRtZd+0YjYwcrcNd0aWYYmidjHyQ3kgRoemIbtzqYydKMVrOTA6iDZpIpVkzagEXy0mO7rwUzP/O2YDBOIkgh+7U/qjED4kO1MwcXHy31dSYpxO6h38CLIKQprM0JtNw6LBA7JDt6DGIThQ2hA2xoRXXPfTNM8DPDguTO56CJ29T1rYdNrqAGjFl1gg4pAU5fHKaC6pHucA9x9fret2r/cNYMPzHOa39uLRG5XoBh1nhSSTjzI76NFHvEqo3irwfKGYXT13mWsAMMckY230xiws2VgnsF0dEQLOzntkxwFRIuaKV4UDn2G9X/6mh3FTSOlTPj3gtWA2gQ5/l0/XlvkZjAKOIqi7qbQFJO5rVvUIH6OesIdYZ5zKwbNVt25KCXFmZG4ODA9x2vSj46YdP1vp1U0RGDjdF6rpCi/ClyORA0wDE9dwcbN40dEUn8vIYSwkRMIXQd4qLxI5EBlQzEek8yEEIPhecOqBviT+gC+YMPjuH3HFilj7Hr2ub/gdSV7CyreBSynj4wsbbN90UypmbgT3ZcP7NCyxauNXOXMSdTxNXWyOCNbltCF5J8/zSgbKls2ofjHolVackbaWytlybJ0iWYEo62UMZaSuHuTfhJHHr+q7yEt2tp0LVygxGask+GWfljBKhOdpOyxJ9aeUTRFHhiYuyjEEzBxPghdrb6h4IcNRhu2ZfN2CJdlpAWDeXFzFGGv8QVwH+Gm82LkcEPy4ou1KQQtXBiylE5inDj45eS7B8GssLIAwvuiWh8h0iicEEN8SXxeNKc2GjJGmwSYaB+KyxjOAU0R1sXHegN7QsowX8wZ0YloQl8gPZzy+QQTKFuoZE4i8pP4+Fi63WY6H4gcTvAuGL7MrdsJeaTrBsOsvHJK/v2rn5MUPyQMpOtaGbO7W3rk3NETZpFNGt1rGrY1CwJslKi664/xbRRXSZ/JuetG9OpN16PdQxvMsMZaTVPIHnvkYbmDpOgURrEKOslL9T1y+nK+5GQRYoldKTA4CSa1jmvlBq5KQi0+RO/JLlmX6SEtNQUw3jgXcJyMU/R/9NNX5Eufi5Sc1AR5+dkzJqhh9w1bjMj5ajFLlHBlhPGX3STaEOArX/zSl5G7IMaFySyomZDfP/2SfPU/viHHzxzjoe6Se2+/TR796Y9k/95dkpWWIl/60kPyic/eJD2EO0wCunZRZJLTkk2QQCzykwjeNw/+fhgXhwudmYVDJxtW3NWP4IYIisws0U4TnTC9JBnjaGgtrJHSk5WCchKR+zoIuH7Gvoto0OhueT+8cDGMYrWykiACbWBSmDVaH+AWn2+cWYzuTYFx5/8vulwwl5yscW08sYo5qap/koPDG0eDN5COxn1pgfHTYqYrNOZTP4ZxHWl0URgdYzswUhj5ceoV7tdYL35mC++XGxCDVcNK0dvZkLJYGHlH6cD6KYJ2sE9djrP5rnukERiln27IMa46MDPtzLSTU1LNIbrV0dGLe0P/XouHTmVm0fx8TJMWSYeGzRFj7iAeHAyrY3R1jJd6yM5ha/MLvB3jLuyqsW1BWjnkLXOY4Rw252Bnh7mmJrad/zkKm4Pk0L/rRzXgtOsbLvY8MINYRLOvv/Ie456zXL1caaRjYJyEJ1IxJxi3YMr0Qqrp2I+Tp5sEXt3ApgtpgNLo3Bg3YWzy1qwzZEMm1pRT546CPZUiwK2AteShwboSSbeiuVr+nP7nWGZtAZBOjUuiABEPw8mlC0B0qY2eZlFYhjx5A9bgaV1J8J8HJ8U4gGqALqzpp4shQECaAeJLT5LIi14H1b3iLJrs0VBr46MHRbEJXGkZpwU3LQ/y+0cvyrat+yngrnKxrEbYxCopS3MRwoZSoMMkgdfein1rgg42AEbPGaX7KK20O0kSR48clTUA5CrObKqrkyV5q6WG8SMuNRGPYgPjeSfEwDuShKi1pqLQkBED3GDr8taiACGSysR9Ey2Efi8DfHMU/NAD4BpNtlmMMgAoHEpaxjSteBI5/TYOFM0w09OytQl86QQjFtBCE/ILX7qQEQqc7rHI2QjmszJPXMDAirrbSfLwk2by73yRsLjQCS0md80F+93R98+YjVijYEah4J1hkcESgo9Wo5NSUtONKLQT/ddF8LhAAiE/8YlPmOisekinZhZ3z5D71k83rP7lrevXAaI/Q3hqmtzBwxLkqwQP+IzdE00hqc65hD5geK8oLAHAR2bhb0PoDHAOi+pLJ6fLYl46+Ixs3ZCAd5ZcQgges8GKbqR/2MJ6vmR56Y0zkrc5T7at30aMfAI3Ix5RsE/dc1F/4hJ1mVJCRFVXH4uYiGtaTIrM4fffletuuFFcKPx5O38sTz77DcnMXiSnwbO++MU/ycvPfIv4rEg5yHrM91kg8/AjXzKFqKGaQ8kvSdIy10ra4pV0PPgmfejUXIi+p7iPwX4GcAiPoSzobNLghhkpxJ9a3VwsS1ZkmWirbjrrGe7RATrdIb7eCwy0hbHw6pUSs7rTDSzVF2GyZgkWsXhdJyVPKteQLmSHzXYFGxulIFsoQhY6Ot3LEQHeHc7r1b0fk1jWdLTts1F8KWKa6usHDsj0xnhJACtdeguC7TGYeCdltIEuogkMsEMMqb1Jcw0b27rAmlnByetYfsN+qScpp29BkTOrDBeyn/PMqEozNEBT8UEtOtP8DirEXSgOdhQ7LYYOr6p+1M9TAlOLohYgB7GgP6cLG6d+T73H9TUq9qbaN02U1q8JpqFwSEw+klIy39GNcyh8IH9ZIC1xFEF9zU53/DzcXlHewUMeiPAxRZ7/2wUB1+eBh+WYJvK6C7tUZhqyhTbSOAh91JOHezGYMePm2w7ImwDQ1ZzmD/3k30wywiuvvCYrMAXf9+lPyFuHD4KnnGfL1xU6EMU6LBIOw9QGk7dqzXpGU3arAqbrCj3tljz4JUuKukls8DXFzcYDp12XYlYrYVIT8Yt2se2+rZllJPystBTtUsrkicf/Jju2+sj+feiMYCQtqkWaRqmNWPbVx55DV5cOBkKsD7/PM/98V27GBpWUukpaOQVjsllDh3cxHMfH1QLGKk7LTpwFuUTseHPjjSIy1fnfgxPk1Rf+KZ+89RbwLFwNdHYJ2KDG2c/pwYpCO9aZenRXTQ0lYJpuMITlFH/GBzLIlixZQogmybGM5MHkgSnGGUthn8U+daykHNY6ygg4J1QwCt52+WK+7CbVIpOFODbwMMU9dKWeG9hMqOqYFF/gECjHGdFA0enVVBHA/jDwlRY+pxyS4u0XnhEnYrGefPjn8s5Lr0M8xMn6Lbvxi0bLA195ENnCNjRpYXg1fy4PPfwzkw6sEUDHT5+VjZu3cnMx3nLjJSIc1b0GStYgQKM74BRHA+bHKH32YqHUd4+b/bRLM2MkCpKCp5DchSHJx+Xxi0cflbvv/CQ4aIKEelMscDIEQUY1Ap7Xo2F0gqRxmu4SJ7Ljon254cGRosDPRqb9xMVvqSQv3sCNSMJKSZlMtHAAcE8MtSIqxr4ViDi5rb0BsB720ooynsU0dVjBQhOTCBDNlpBt11NUGekgi1x47xQ6KEfHGAQ7qjbDZ//+HF9fLz/7xbfl9TffkqPHSwlE6JLsXO7LHq4zDOT6zRsg23D3xIcZ94gfLJg3DoGKsmqpq2gyJEFpQ5FsARebxZKHGMkUu/eOvSf1dM+pi3NAtu3yxqFDsOwapkkXT0H15YCfpmsbgHiYxWA+ANETCgziYwqWRsnDSuumNt3QxQ3pybUe5cGfAurRdZg+/E//TguPBxALCBhZj34QaC2GUAqicHnoZjYKYzDd+CROBy08uge4C8JkkGalC1G9H9NS+i23myJn2LZ5AH/huGqSgecz4kyXZ/La5pwGmheof6cNiaOL0v9ff5aj0PlzaDuKnPmaeYbVUQRVU6rFTHV8+lFFwVrs1DKoH7t1fYDuf9DtcvN44Jylay4B2J/1jarimOPuHQsP1Qk6t7J6lGLplLBf7PHxPjycQ7Jrx1oZIwUi/2yFXDneDz3tJnnL1sj29Xly4dQ7cuOuzbJ25WJ55qmnTCH57Ne+LvV0C++BAUSGYnRFcd1Ywzo17YD4ERdhX4fJKOsFP3j/WBlaPGHzECml0NxLlqzhheNcKDuLQJRxjV8+jgKoF8KHU6YSzEtBWi1yKYDPQZrXRvXWZXQ62Qdzo+jobOc0KCk9JamJs4hIt+K97BNnOpWRbm6IoAwpOFrNTUsSSUC8BGC/euvUZXHHK5iSsxodXYIMtNSg7/NFQ0dsEA9PKJlvlWBw3kTd6JayEfC2TszrnrS03QC6saTNrt57vbz75z/JjhtvkfEB1g8yVviRNefkRFJrfQmnKmkcRCdNqL2H8TyctXUh4EGa2qrmdR8ipOxIG1ShX1zdzPiJCBV2U1X0zhRAG3sk4hJSpAEAv5N2O5rRso21drqib2aM+HJGtp7mGhjmdvyuAywh5oTuZskK2sbE1EWMzZ4wtXUUDi9iqdjCzghT3wNuxc9NX7FGnn3xeZI+rqM4Bch//uyn8tgfHzeaPQ1jLKGgfOub35FD4HZq6fnd734n+xAzL8MX7MJTVYYcKDY2ms/vkbTlK+QXL74CSD8kYewMDKdQxQJLlMFiXihpR7ibQ7HeCdxA5hwd7Wg3+rLBNn6/TrrZMUlKIhiVB+ztV58n+Vez1VwRni+B6QV15NoEBkfIaWLqA4E5ZkgzcSG1JojxqgjT+8bdB+T1119nO32L3HXgejny+svITVZJF6LfVixUKRsPiHdcFqCKB9AAEiUw0uGeZvnsfXdIPL7hQca2INZWRgR7IT06JNv23irNnQNY7bbKKSaMXWyfC2WMj00i7zAGKQoQRC9j9xjEkqYta3c0hoi3sW2IqQE9KAVs+6Yt0gCu+ZffP8ahR6QVTG4fHUE91rdwNnh5AVv0UgzDgUY86eqKWXqkD7lGLVnZ3DYGOaYAlO5+cGGk9SfhxYf3QDsbHedUND4J82zFGqiFSDt+tVgmJqSytsMX7LhGTpw6bXy1XkAzHsiX/FFJ6D2ogRPBHHCdHGY64vYiIQnNwnFBBNQQh4ASCR8pcvM6Ni0wCv475BuatGuIh3nJhgYFOEbRjzoT5gZTdQBda+lyjLX60fF9HX/nYFEd3995nvAwe1rnXRgffFTpuXahfLG+LiXY9KOKplUErOzrIO4jp9gd5MllRTCKsvMU4/cQURjLctYRE54rJ46c4WOC3HXrDfLdr39WVixJl898+h7TxczifFBq/3hVjTSAFTWj4dLYFO3Apugm2kiC9aVQaIXOW71G3nvvGJ2Nj3lDhhELL2EkiCffraktH7Et+BhJD02N7eTP1RlXhW7YbGsGi6FrzMtbwYOC7YaTSE+PHkawDmJikjmxZ52tgI8iq5cHgLFWSlyIi8RAovQ2DyHlwNg8EiAV1b0IXf3QbBFlhDDWxhvqTdfizQW8fkkOItte8YdxnWAUr61rAZf1AkAHtMet0cI4qEEEoWgAC4sKSLUNl1ro/m52UYQSm71x/U555bWDFKNOueeBu+kK0U6lxoL7DMsbBE+qhlB3kSYA8L53+F2jMdx/I8kg4F8DGOAPv/Gu2WrWDquq+zFmKeo21P8hgNYjvJ5ZbsZZCuwI4tgecv2SOcVnEN8GJEbRuWCl4tSsoBsMDozipGdksgHGIlCNZa2iGyJSf5JGxpWKJ5WZeUwquXaqfwvj5g8OQ9PVWIPy/jr8yaTMJDMiE1GvsiHd3hWMnOjEyaNyI1Y0jaj+QEelpyQnq40T/ou/egRN3QQ7FA5JpL+T3P+pfeLPiLFo5W6JSkZhD1lSzuubRqqRmxIrE7ZGCgvyHuyB/vzPCYxSSRdbB4XxzGmkC1Y59N674KUWEwyxLHOx5J86Indfv5z0aXLTEH5fvFIhe+/4FFKLS+KJYHcFmshOusNGpg07lrc+lgu9er6GkFXkT4z2G+m0xhApt8LW37x3I1vbivD+lpm9wYqP6Z9T586ZLuLssROSD+GUDM712P/8Xh740ufk8Wcel003bJMHiOCaAFwYwaXiq3FPSIs+ef/XCLJcKq1gdvs2bpElYG/PP/4ncGJWWqYky+MvvYAomoOZxGNv7p1xyBNjfVTBKH5wfwrpCIeyD11hL1284vBeYNTDdFxeMMbq6tG8vgxcKBpoOsB9puPuAIfhLD7VEbSXCrG4MuL6AqOUUei0aOpzFwje6sZ7NQT7b6ErtxJ8kc+/N9NpJ+Yskpvuu18awLTGdbG3TlPqV+V1aIyREm7aeaoY2Ip8RAMBVF4yC8OpawsVs9NurY3EHP1c7fhMd0YN0D+OgtfD1Kb/pp2ZsscOjM6Qj/Od2UKHg6NgOjrDIRoZx787xmiHkFiJinHFGK9JKHF4YfV16IjsFJYl9kWLggyDp6sBz5/LB3TfyWn+fZa9nJYaTNwbN66Hsq6gc+gExGQnKur4OjApVwD+Ltb6KW6lKQo9qMKddJP5vL5Fs++bYJOmYUq0wAXQRislrdqZ1YRJ7iQY8dLFV4zReQb90dEjJejKwPg43ZISMxCi8rMYafkSWbQkVnaTG1Zw9YpxMgwhvbBTAWcgMaIi+b4DrQRAXjBtKw2i5GaE033kgfWx1QhM0ZmLr5T0OJHRGu0+i3cxlNEiDPGwOw9AjDex37rGrhUrFtn3nkRJuaI894/0k1oygmzE83iDjdTXlYs3N+maoHjSJyp47U4SQafiHhMo04HEwSMjWb1jM4uzE+U7LOH+4he+IREqH2D8+9szz3MzWmQvcdSanOvPG19LRlpbaZmUI3BtIrLHNS2HomSXMbaapVPwAukuAukAqrCmRYLP+JU1s+1pRIoJI2ixIcSt7pQVMRQEQhDdeI2LtyHZgPixTIArIjC24hstxfrmTgdZ1lArHpA4qzdulqOHjrETlr44NlCSSFXZsmEHuB0AOWNaoHadyCym8V82IZI9cuIwPSR6KXDT1avXMp64YGRPIDrISbaD6+QyVrfXVEluVrRkZwZAGpyVlatXyW13fUa++z1E4lFpZqfGp+65HR9uLg83MU+cuN4w9a0lpaaj6YMN1HFlmu+pGJWuxEzRg4Yx2crrGO9vIUsuENyKfDDdK0JxmrWEcw28pWfMAlvIWkW0VRW1DeLGxjj3yFSzj8TLPgDO3Eext5BWc1r2bVjEj++VZ59/ji4tA3w3TVI4eG1oB9fQbVVdxecJjrx2S55UNley29VZzuAQeYixPwqvcy2R/oX4tDfARuvSmeeef8owoq8Bg5ReKTc+au3Gq0uQoJC0c6m5zliyrEg5XPn8ct21yuty4p7SkcqV7nqW5+GnX/kMC51WwthyKCEubsSbPQMWPMm1GEXQun3HNkmHNX7k4f8AL/SQ8y1sbXNnqTXAuRvqhRkKoQuTRzf3VTPk1Ma8DXLq+AlSS+jEwDJ1O1slEMEIAHochJoLcU+Zy5F5QcJoYdM1hdNmiTVriRRTA7dzpTh16G4P/k5FZSo7cgL30wHZh1HSgpvDhfAKHl2D0en7N66HMs+R4mSKr2vQhqNDNOQA97ajuC1kQCf5eseoq0XRYQdTR4Xj8/X7OEz6htjga4ZVLPovkoXNeIx4337LLdmERLbiUWQxMqvbQulyLHRWJYyMI1zozIxcU9Gb6M4Up9EXqx+VLSy/ilJcdzIgXdDNO9NgU2NgNqb9pMLq9xmEpdXZ3BeWqA+caIxCs5IEiLtuv14Ovvwn6WjB5D8FdY7maZoVgVroZtB19fOw+hDjpCZexflSUc7r8t4E3aLEhW7FwpNA15GZmgIZgr+QIqsslC5A9uRNCiIap47xeZQoJzuKf28sHe66NGYa/R4RQ8h6xUb0TgadRW441DXzf2s5wmFsOuDEZOqR0VZN2i9i0bV3f55ocVwgyCg0Tkcq6BrqwGXAacqqS0kjxksYQWfEsu1F6/IkgmUjP/zxT+X6628DE6TIEfdz/OQJs7pu+y5YUL5PAAy2Byfp0Rdfkh4ekBcPlcveH3xewvidnvr69+UAhEY4RS6UUfqZtirwwXHZ4RqGod1NDgNYD2MOT0Kz6An7nZGsggGLtAxg2IfESI3CbkU3NzztxoKgKRliZE3MyZAQFP2JOUvkwvlScUXXNstWqiEOi9EhZCGIg6sgY/bfdCOjOjealbyy/nqWHFdjKapnFDrJg5aNXKhJ1qzcCH7EScpNrcJRJXxys2N5X1DbYzzdw1KZbuQi3/3WbyGAzCMit918Pdq+QtmxeQ22q3CpuIoMRwmRI8cZ42zm/vAj9cVZ23ekD9fv3Iz0xYoJR7Fg3QnGe460ZYzMNE+U/v12PzlSMkwQgAvuCsB0RllfP0+CC1h5iVh6kDHRa6yJ4pHNPtRaiQBHTg+1SiYFtAZ3R2VdK1pHXzp+ZD4w2N4sVakpUjeNl+wk7smOqLuFXD8diSJwmESEE7qJv5Z2UcrIXvT182Db1QApMuWMxEvZ4TAoj/3hN3TBTBF+8XKYsbeLlneYjl3j8dRzHpCbYDypHVUIi4EV/CmyG9jv8LU79hiNag97Q6z8jEkICNULuunyZ9J+NG8ZZkYOP/9XqQWeqJ0JxBoJYafLsil0mnwSm5FkROOePJvDsOPnOTiHSNj2ZvRXbeawLqBmSrn3298kncZky9IAjJj1hywQNeJv3Q8xCyY4TkHTHMjoyBiDw7loUdENYdQDXcfoAWnmwiE5gzRskOdZmWOVf6jUxYh6tZjx9drgLBQHK6qnujaHqNdL5TTzHZ2jiDkwP+32TFTSPM6nBIV2j/q1+ve6YDuAuqKjtn4PhbrmhMTo6eZDN3V0d9r1hTD76VOdrOEjUikCwS3he5Noxvw9g2H0WH3Bf6cmZ6FdI97n8lW6HNTdtLv6xWFEMmua8PEzpwA+LRQ5Ta2gvSS6VEWO9FlzNg7aWE9whCaAZWeEmokpbPxGV+YMkOoGCOqLnMCNEWOQUbm9CbU5mqZBFo3UsrQkCHN8IsLKScBvtZhoB7hq1RqzGHn9pj3cDLTKCB15H3iO8IniFHBFRqFR0rpEQ5dCa17dAAWzn7G6F5ZM42a86Kh8eRii0C8F8UZ5++r8RSpyI13l6Kw0Mobb8WO+h8UrZdUKWYoFahCLyTggcQQX2p/rwCyBpGGAZT41ZnmxDzebDb0UpDabktj0xajmgtI9ECFwDlqskiswnty00xQnNX2rRSiIwlRz5rJMABp/5/FDsvTWDbJvzz554WvflRvS0qXhXInEkUhSCPCtHspPLM4zi3f+SbpvCV7QCN7sTsiYFRmeCF3x2Y4hIqXwBvvQMRM4EBCewIGBQ4Kbu6qzV5I3ktUWHENcEkA0I45eK0146R9AlJyWJb/5ze/k3vvuQfBsIX+sgHewT944/A9ZDoNYx96LFPSPR0+epntbJoW4DFairn/tpX/CWG8yXlS7M1FZhBGuXbeFHRFlHIA8nsTVuPLe7NvNCkGcDZtWLYJkYddt3SCHJ0EBRy5z+k9K3spl8rcn/4ogew9ian9T4HTzfCtSGV0YfqWyQS6XN0rejn3ijne1F1nM6eZhggAY68Lj+BxXHB8+PLQ8sozCYzCxy+PQoPEeXcBK962vf42dtYOw5028Z53cX40IuPslkgfbAvZZV3iRNZmVsuv6LZK1BisUhvznX39RbrzpACScKx36HunA1zrLIePJe9oCmcFeNxP+2kk+3izFMCQaS198EqoEXw4I8gEhYJoaa6WblOBOSLZQnDZpjLHd2LXS2A425RVODuIiyWW7nZM+/YioMbAyZ6Hh40D0QhA9iZjXzu8wCHuv+PZbyKw62E7nRVrQGMnV3hwAILKwEGz4gtnWBfEadtGB5rSRQ8tHcw4B6pXRbmA0vvurXxY3CJ1WdHdD0KNWGglvMD3FvHWR0wiQjtZU7cK0i5sLs5xbUKRhuAr5u6peTxdXw+R+gMmZ9F7T33wg+zB7XQ2Whod1XrQ7NZ8Fp12Wxrbrd9fvpUVMyQaHREWLlSM+XT86RmJHkdPOUa+ZFjmHDMWhlXN0ifo9nO796Qr7BTAI1coxjQK2shWeU9CObigL4JhOGO0cAHZ4jCkU/pyWqvXpQ+bRB3PhyQilm8v98UlqAeMwMJFN4wCzoyi6u3jQ9UWl4XOc5HSe5t+cXCalqpoUCtij3kaWNIMhJcXTZbCAZgCAfBJAVz2ByoKtx2SuxSMWm4yqpHUxsqr3aQe5eMhGXEPNDTHOSebBgzlKiogn+yhUaKaROHp8uiH/ALyDre3F9F2H7KLZ7Bl11l2biHVjsKglgCcN0hn6e8GkIXPQRTzKXLYMd0g8mqsQ7wi6ykCy87qJ46mVHG6ScvOdAAAgAElEQVQ+dy7OBXaDWvh54QSFbkBtb2cMrkNw2gDovHrDRiLc+/g99XPB3fj+a9etNiPzDBFUQxANwWxgP/zMS6zGg0GFMbRBOCgDOcnPz+K6vPviq+LFGsTLdBkpgP/BkBdryLGrRImvmWzeFNd2XAmTszZjrYpxDmKlH7HdE7ghiECa5rDSpdMadlqEO+Jo06Akrtsuz775viluX/7cp2QTchA3dHYu/H4AeybG3BmWuqaGfD1ygF944Y/EtZOIkkBEPN3nNPhcCwbweq6DD+6Y0hLSXNAVjgID1NVfkYIr1XLTgV18z1B20ZIizaKdkeEuWPNAWZIVBAY3INW4GIr5t+yUm7jexG4hDM6gI3/3nbclb9UywjeRKvDgary1nfH06edfhjACYyMiKmnJOrLltks+h3AvIP00O239daE5I6HVPsxUAHnFNBKAINlrqFHcWK/oQgSREiu21ka8vwhUPQLMAzUOCeLPbxmsKRhIMyxoPzduWQN+ia2Le+lJdJ7bt2+XSBI+fNGvxeBB9eD9qaypB8cMlNrCU4RBJNMVI3VQFwAPqko/dNGPDwL0MYq3JwSA0WIxes5SFPqQ1jQhIQlCp6mJ2WVFV6W/qcp0UqHJS6SHQNTEzBzeH5UckZzNlyYkRDHx1DJ2e8hzB9+Sy4yrdexLyY5OBc/GzUBIwSxJP0P4w7UgeXLNpiBhPEgk6cdFEp+YinumTUpRDrghG1pDp93P66qBNNMm0x2fcRDvfzhRaJ48L9N87TCSE8VFtVGZJXRVl0FPY4uc4b9p/Iww2B/XiRUoSD9nDFxf45+MAFdTTYCHdHOZcV4hdlYiQIW+k/NCYjNK6gKaefO+A3Nb2MlpM6W4mnZuDr2eeT3z0pZJiqRjHHaMstcSHU5rbguzKyioabEDtLjpdGZhBCMW5Rez/GULFhOkA4x6usFbqWIPWtE4QFnF5dph9opgHp1QfGsmnY0oJh1b9Y0Z07V1YBVdjEk66iqOpj61KYrcGKNaMVgMYm+N50CMiZIcy483wli92IOcrllppF2QynHD7m10a3x9NHtcYQCTkF6QNc6pRYHTPRH4H7uJ3hkEDA7B+GyDzdUopmk9uSiEbnRSLrqeDRBVhcLTdJDjkAJjfE99HT1geX2tdG0wlXakGgmMJBcuF8vFkhoanmjG9R6ZAhB2roQE4c28iC5HN7nfFk2XAR6phv/24RnGwGC57xf/hseS4k6xb2PvZyqOjj5ie0JZMFLJQphxboIU5Die+AhnSWRx1u61bkROvH2M6J4ZCUTnVq6LjgmMvB3bVuPxU9LG7tQuHtKRxBjpAD/J5jrUM7LZCDRwonMY19WJFMBgzOY5dAlDxWwZq6iRLPyuigEj0icKa0SuzyXXzT9c3mccsmCn+/sbb9CZDsuvfvJds7Smpr5NvvfvP5K/Pv2CHLj5VjR9brxH+bx/TWB6lxmhRI6dfEc+8elPgvk0IapFVweLHJ0RaixJ3Y197MBFF1ZXCDjeIrsZNfv7ibV3j+Y6I5cAQK6tuyqJSV48BJ2A9bHy2MNvy5LgeNwZvRJBKEDO0lXk76GhY1Ry5t5xYiRqRXJRRQBDry6uJXdtzA3LGQ92O/sSvFij2UcnMq0r+HDqqIDdSqiCD4JqDe7EbYhOsMakp7iSWNzA94lBq+kFqdNHusggBTQCTeE0EeIhdC15xA6FsLTbDxfPLHlWE4RWFENSRGKw70Z/Nqkbs7j//CkGuoi9tZMcPUgznWKsXCAdzey8TuPDVLuRYlO6do/DfhIYx4PDeoJFUMPYG4NgeI3AjeVHRYdelQDcQ2qnq5zwl6ffOEFU/npwyTiWRRNUSlHNYXqZZrR0HkQTyH39xtV2Y3GLjsjmHveXl956XdZsWosAGQM+e2GhGI2Nzx0LXWUpKzmzsvAk8yyCmbdw79/wyU+YdJQ6Dk1Xnidv8OlZzYOEMNHC4cZ97QnZQD0xtiqeHLM4fEr1eugTJ9HpOVHMozgc7fOFzUg46Li0SI1rYeJ+T4bMVEeDsy4m1zEWsuAj0Uu0d44xU/9+YaHToqbXUjs2LXI6gjrEylrYtGscY0pzfI1DuuKQr2jR04AJpy03xdlbkUbE0zlFInXoQrwYDgGhWWzKZKrFK57tTcGYhy1UfgWFo9nboKCfyWjiDZ/iqKmuRpsFFW9FGa/7Flzo0sKgrIPozrrpZtRw284PdCUfPRDJRquKZ5U8oBAT8YW2hxdNx53NEmsr1iZdPFxdVsb48igJJdDg+BKPvnsEq1IGhS5R+zN+TU8JyM6TGYrzFK/Tg4dMd57ik6HL47UhCp6BvZthvFDMQDtLbl1j63ECzJ6dhj1F5zTQhqqfhAe1VeUQtfMK6ReHTuQT3ZOAa6NQAvna/YGJdJkDcnS0FzYrQpbRMfgBCEezJewKPsIyitONX9khbgmBYmHnQx+2nlDIBlcYTw0JnUIyog9GMIJjXRrsxjULDYyRQcbjn/z7j7kmPuKPX3TWO0wOoWv76o6d4sW1Lnj/GDtVQ+SPaBm37M3BZuSJoTxLvv+HvzD2pMs2TuiTx98XPzSDdyFtKfjr89Je2CE3xDmTHBwmJznhq+qm5dalIVjJ2J4enydDQXHiRQR7XWstGYB4gyl2l8jW++Wf/i4bc1fKW4cOw4Z5MKa+QTfiSkJGMQV1Ug6/c1AeePBT8utfPyJ33X07+zaKZDFA/iuvvYbt6wETzd2P8Z0lEbJp0xqcHrEUNw4tYpBUvHrl6klgjCE0hFfRNG6XJx/5u9yZd7O89eL7Es9yoZiUHKQnbEvjYzPdRzdjkwfasVG6EVfe016usR84VBOG+GlXb6xaLiR8EJTJa+0lGVdxXw8U/haKXAtYlCsMVKofG9aAM3phd/VBngHwrweP6+E1ReEHjSSzLpKbL4RDMBepkkXdB5ANwu89SPyWsuRFly/K2uwlcoV1h42sVrznnntIvRqlADUQgMDXcgDplDHM/eCNKHeWbqoP/3MgY6AzhQBjOJ0cTyQxUwDHMlBfJX7Z6UJ8DgkLrTL65it0e3RgFJXzXZPy4pEKlj4tkhjwcUBk7Fu4iVhW5MvvcfzNF9luliFPH86XRq6tt18KB0KAHD19UnKXLzVdlhaLKIiFUbLjplg6pDCN7oAd4xnhb5DVzLL7Y5NM4aogb5iIdgZQOngLHaEP3aom95jnhXFZYY4ZOjjdKKfdqAvPpo6dOnLalYTQVaH8aqaLUtmJ7t8FOzLWLqpQH42QFjYz8oIJqpHH4YbQf/dB3+coclrAHCOrY0xVlvgDuYqmh8+Ps+Z7cG31datTZCHz6mBf9fvp1zuBgdp1v6ufH10U+IdWzQhSPfT/tzF+1ACuJySSfaWppVrAGE+sJFlMM6rZ0DNZfYkrYhQcpDO5RPqqpqFwvxiJgWZYubDVStNGrHRpmrw6BrY2xEnmgwA3gzGwjk3olRVgfNSlFDRJ8TFgLXjtxkeIVu+ZIuee1GBap0C+VwEewnGwo+WLcB2goWplgbOyplNQ8UEYoX0Zi/BKUd7VA4MobxaF+gQjKdIRJ7o5VVEPwqwNEQKgKSb9MIcVBSfk3ltukDJsU77oyvxYrtKC/ekPP39WzlV0YJkSVgF6yxeTlsDCTkotvXdQBBquWYBnZB3+kTx0nJ4lDaWynAc7e0ceWVIaGc34qzcKRdzdQrIu9ip1G+jS49RsXTpNRhmYUBSv7dFHfi6hccFml212/HJxIpp9cWSIHHvxH1Jw8Ih4ME4/29onG29dJ+ty0umGsCz95BfEjYfIgbTVcgZM1H1JnOzfsV6GD74uHk3VAqQlNljMMa6LP/7GWcbBsRFfefn8iKy7+fOkwnLNkiLQ6s3yQO3Cysd7SeGoKq9BELvIeIgq+J3Kaq7QCZ4HcJ+U1TCj7q7jBIOWAi34IMXAXrdyNfsrnpAf//DLYFzVRHd3G+LHjVSa0HDG/KBULFSR3MzAA9NNBGGy25TOMAIipvhMiQS5IILFi1pc0yT94F7HL5bIln23SQ3K/JNsO1tEd9fKeGkBM7IAlXj+f3y9BXjf5bn/f8fd3dM0SVN3F+qGDwoMG4MN22BjY3LYxg62M2BsDDZkyCgcnOKFCnWqqaVNNWmsadzd83u9nzTn8Ptd/+sfrlwh0q98Ps9zP7e8hWxUaH2Vo34AXRu6Gs2PkkYZnihwfmDtFBSrMZ6RP2qyH6wPMqCjxwksDJ486WuFUUYRyZjKJ4P7nGYjKO8F6SCeuNYHVh/OC7YJFsYAWYuybDycrRyKny//Hztm9JAJipQC6a8OwAAZIAvT5h8AP+hPr7ZHdDS4v0lwm5Vpy9DLNZ8Kz9sBpp4x9BuhyZg/rZMa+nX+CMum87idlLvFwHyCUNH2JHj3AwYOkZov6z0IPvWWLXvoFQba5n0nmbIyiUU4NYBryZFNgOOlE1jLEDmNod8s6lg2B3UgWXE9dgFdZBHFwKEqGMiEcnB6Qk2cMnchPTmuK0MoLw6BHoJRF0GvTzUyPeByICCClsiAXhAQDQpkUzBAkJEUm7I59bf1OwUz1xMjgxRPVRlV/0UivxMA4AIpG3MULpIkBUJleMPDgmEFE2Vpw8MIlarDLl3qyel59LjDk9oq2ibD5er/i6PTzxU0PeZABkCIAjvAEFuxaiWmyuUYagDAJFaolQVsCloMfRQWSDuQhDBGxi2cTNFQUjrBs9XVKkPqg6KCDj1Nzw4EAxuA4NO6GloHsnck3gDud5NP8YMl1KCvxBzXZouMBETKBDECDFgn5aYvUySOXKASzZSrU6FSjWPCBmzi8CF6X3H0RVKcv+RYmBDhrMxmYAb91PbNcB4D4Z/SOwXNP5YJHGY5/ZQeTPDYdwwhKA94XmV0BYUnrZAs7UTudrv7Bzfblx98hrx5lrV7orPFZtv46SFaf0y/MqJtZjwWgigljwjCtxWCfFkdSPueIsffPYwI6BkYGAkJIbbysmWWxeTQkQwp4Z974RXkjwLtF489w9Hni6JEic2Yey2czwPg9MAsgVebScD614t/NX+EOiNEtD9aZSNZ0OkE2w//9TKbgnSbLLpxIr0XdOpmMBkUSDf3TBl70d9GYk3oxwHQnAFOsKnGglEWWYwcUhdy71Vcy0JOOjWJQ7ghg33h9v7OFpt22W322vp1tnzNVVjz4XqWPgKGSwqSWWk0twmMlBkhHHK1iIaeKDhi2/ash+6EJWJ9MXL0iRxIYpS0umorKDSNA0MQIDiq9It2ffsNA6l42BN4GWAikw+tLp3naGspJh5cIKAMok03GqBECAwHwM8eUJvQ6Stm+lfDhPcQjmMyh16wZIWNm74a7NynQDaO2rPPvWC//v0fwLedti3fHuA6XsJ6hHPqRQtFTvURKEpzoCZR9rZIGTcwzm2IUAC89UzvfTlk/VFPaS095aaRgoNcDsg5hPVThzpwF2WxKHVuEshh34LRdWRCjP3lT4/TvM+3heDKTiA8cProYQ55b4uHu5vAukgD+B5BxeIHjjOMQJEWgtcplUoLGDXQGxYDusDZlEnKiaHVIHvjyM495okSdRQKAR3Iaw0QTJvAamaOQ2hUgRBoRi+9wcQRaS4wScU3BCvOJgQ0ChBM/WQjcCPaDr30ylNhAXnTf2ugH9utzUSgkW5dN1VSLiZK8TACginnqxA49aY60uOdLMHom4oqgIpLvXWJacZQxcTxHsJp0fgw7OvlMUXm7+Axe0li1Nv2B7cXCBRMQgB9lLldtE/8OKxFOdOHo1JxsCgoCb+mDM2V7vy9ZNXVw3M9OAU8sSRUV/H46tnpuutvHcOCj+HAJxTHcLmqx1Ump/s6DDMRV9fxMC7yZ7/7Vf/fwDX3iKJE5t+BHn+KG4/7Or2EB3/zG3ciKGB98VU+FBeCVBiBKD0FQCpqDSzq5FRwcTTOc7Kn2GlwWOq5xOKYJIuxCjTBAO3z/07p2SG0nQk1gdKHZjB1DWyAFhYpszsy+Rx6RMLPHcsvQk2BbGYCZS7Qhr6BZjIBP1Jo0WXUQK1j3D7PanHG0tTXC0DtbcuWA+olBZKnBK+3XdQR+jGyf+vtx528G6n16AyI9EhPExi7kORtA/WtrO70yeO2+avPwUmlWgEn/fIVi1lomYCGw+zRv/43m7wTPbQEW4noQO/rnwFXSbPj6bH22ZZP7NKkABuNCfUhsHwnkXuaMT3VZuDFMGX1IsbUmLkwxVm/faedIyu874HfmW9MuhUcOWXLLr3Gjp46QX8szIrOnLSRXOf3/vsVwLoseDZaSm+0pdH8bW6lPAdknEiJ2cWJWgwWMIzyJROIxCiczdCj4CSl74HRjTdWiyxbS0EsYODbI7bv9V22eiwwBDbwJqa9FZWouMyAiQBlzmPiAsj8YRaShqMaJXRE1Eg8bWGG4BL2gzt+ZPf/4peUpPcAtMY8COhCA72E9es/YCMM2M7dX0J6v8U2bfmY6WoW/c9eGzdlte3ccdJimBKGUcrUVZ2wtCQ/7mECAbMBPCBcSybllWRm7VQGsTAbkmGNZKWCITsIcLUV4xjsFQWMFjpe5PMQMoP5s6ba0YOYBQE1OovRzyuvv2Z/ff5FAu5Be+ixP9u/6B0+/8zfLJ0AH4HkdzMDnJP0FSNpBwQB92ghwEoVI6gbtgG2jz3QnyLVO8btK4p/003aLJGDhETCLRs+lCxJ5RT1DdNnGeIQwTnUv/roIzuxH6Aw6ieJBP44sG7F0MdKqTZOH2uzOdnhdEcS7Pkdp2zG6BjLJomvA9bTxEEcRvBLwHBn4ggCB1PnRDZSUzUZJtPmJHp+X3/2oVNgjkVSy3+wycbixXsc2M0biBX87LZsmzgpCxgVnqzRSIUloo7T0Me/r7V3P9tuXdETnGRVdflJqHfxLhC18trHEYwrK5HwJ0NpZajQh/yThCMHCG5+BPdKes/l9PkaeW80c+x6BhBjgGa1MCApYzDnzSAuGeC6JrG1QDSS0UusoU9XTaumn/XiQ9AWG8Mb3KUnh3lnn1S16YmDfBDoWBmYApEEBgLJDIPVzKXS6gRG1kemEcr7jQYvK7hJEz3wHjX9VAZfVBAeZlMM81sVqFSaKqNT0Bymhg1JQxGoCbz6N/r9sBH1dyexkrT3oIU0OGZctD30H7939fGYsePRna+lX0GfgQh8BPDt88//3Y5jxqIUVGVsCxCMcyXwPlPArZDtdBJcepmmSilYdCiliGoKdpE5yaBYopFy3hoYhJvGpMELioyvP6gnnKQKi7gw6HWJm9dP30Y4J3FcA0Koz+EkNkEDSsFIxFty0FyPZJD5fV0o2cJM8ODiT2LgsRTV1FEEpwg19DnZZUzST3nah3hnAMIC5VBvytC5iwD1v38/YE8wTmvWrAESc8SVy6tB/E/IGUMwJtvC26GKGvOV975h8Uaz2abYbMqBxn+tA2TcZ7tRqNh/ap9NJYubwLCkBmxfFQEza+JIm7JgEiKaKG/I+IR+mmweq1BJmTYTU2zMqWvZ7C8BkbjvwV8zBWMUT58yCuGAS2YtsL8/9ys7seeA7Xlnhz141z1cMwx9zhbYro92OUDqvpYBm7l0qoWxqG65/nr7+4v/pkVQb3/4w0/s5394yjzSfe2Xd99nR+DqFuyotJtzIp3+3DGyknNACVYkgH0iyJdE5jC0QMwTbb5INmGAdyLYLOSnyJTv+vnP7JE//9n+9PRTbmMAKXSy7ts3r2fT6GBC9mjeGHvxlb/ajbd/z46j1jJ63BLUm9fZnfTkutncHU1Imfect4kT4mzJsnnQBas5ZHCMB8W/AeXmcaiVFDCEGc1Q5tjJWssrocMQnekOwWKwbDVYL1667BK76opVBBkpeHAoMa0OYDh2EtluML/295fesGdefMUeuPsndumECUjIL7dKBli33fUTW/fpOoJduf2Ag+XZv//VQTzKgHqcB1um7KEHYrbMVzLAfgoIGxkClhMRtgi4pd0cmr6AZf3pfcUxGGiFrubHmvRBFsmL3lIq66sWf4+jJ47at1hU5u7tsIdun8Vwps1eIRlYtmycTYv1B5B8yqqCImh1RFklTf+rliyA903mzQYvLu20WfCwY1Gg3rZ5o2VNmG6bv/naZo1LBkCebDvPlNruXRfsgVtQZxkNogAwbCtCEzVBmGFT+p89VWD/fP1jG0yeQflKz7evHF73KAQvkKKiHKwh8ZBa7sHco1YKX7qLfaWs57XXXiHDo7UEwkEK3ZI8i+BwjAQm1c+0v48ek2TvA2CrSGuuUyogiByUYutWRYuogpIumAlyM9SzFg63Hg6JHqbwCnK+ZJ46UDR4cTSwi0R++bYIQ9mPWIBwe+30CANANIiiKb06DScGaX11sBfUs9dUWMY1Ytfo+y76noojCtDiqqqvq1JMv1fP32XdtID0vMNB8LtBUgFSij0e5cUHB0XjkaVWG3W71EA8VV8Lg6LRr6y2AGMKjvHmm687PwK5e+/Zf4RpEYGM52WfOmBkOIBcbwKhQKtSU+gHtKme3ABpqhPeY8Q9FNwYWhDs+jkRamo86F2gSkuAzRw9yqmjNrU30CjmQuMr4YvwYzgnXRG9jIpS5KK57+MRvqxhAll2uNlW079ds3wW2SYqKHAxI/nU2B6xI8cMSML2rRvGQzenSSSlRRG0lrff/m+740c/IHX2hus5BUHHFiSFzroTuJGbP3POIlv/8U7gK4uth2ATB+j1+IvvWhfKK02UJL2IhXo3ncXJnpKsjeyJXlZtaIfFTUuxkGxuIOW31FmUYDJMdvSbiFjUVwTGJPDLIKaJwUQEE9KO6g77KUKVf/rVTxh+nCF722bL5yxEIZnGN+h1wVk+gPq1rbzTZuakOlXbK1evsEef+Isri2+980Z7f/OnOBKF2mrYCE2fbLWo6gYyHB/nqdFEqSN/gDCy5zOVjba1ysPSFq2293Ac24V00K/uudvefOcd8FL9VkIQvvXeW7gO+HrQ92xCELQSbFoIC76Hx1q56hIwe+AlzxwAxBrKAQSzglbAkQN5DmFfRSO+EfBweXWBLVt5CZUBfrtMPWMRfwgOQIiyCn09goonPceBZh9I8YW4YCWx3hK57/JPrXZT+wXzZ9tCANXnzuajGTiSMglMn/CW/E0dWXyjOJ5+IeDsCrADRFiANSOa00/Bf30EAyGPgdV1dz9M5rrFmoqPc8CaLbnm5wgGPIqk1zj7579eMzyIXJlXfOygjZFMEgfxaPBrwbQCWhnEeBPo1KPz53kj2VCdcpvnbzQZDWBIhHgd03oMYVoRmOBGd+G1OyEn26oO7kCJJpf7Eceh1oq8fodduQKFGNaMHwHr9PkWCP9IoUejGkL10wdb44tP1zuK3Ui8H9QSqqsssAWTUsk46dtyTVLnrKR0jLfS1gD7YONBepdoEvrF0SsF+/fA9zHgiXOeK+JF95ElRtKHDYZJUYT69F133eUGCLfddhtIAXi3lNIJQEh6Ych4DODNgS2AVMAlqxZH9jnAvY5k8CjjnzC+b0UjsprSM/fkWbI7H7CZoCkYTgRyUGo63d/HdJNMTIKWnToMCHbDhtRyVFM2J8MdHzmKEUQ9NDknGMvKUJmf+o7K5Hz4G8UODT301VtgY0rfdg6efqEiOKD6xEl1YgGMNi5CW6S+okA4rE487Mf6XekoD6IjVDSx/Hlypi/ipwmY08MC9mWyIqs+ZsqSQ8PwpJmb3EDDv9i++mq9fbNjMxNBJlr0YqSOoJRTmlYXcF1vYNjQi4xSDd4IGg74EziDQwCfyvuWNqkwdVpkfX0BOG+Bx4GuE8N014eF4EPvgLeEpRw0MmTJw3FI6qd5XEh5ABqDiRg+C/Rdzh2utkWZZr+6+zqyOCSKmKy1cTrXMAiIYlLpQ8M1HCXdFBRgxVP0AbPSiCR2RDwQAjZkGYj3ICAOCfytJz2YQKa473z2hd14zy/s3PZjLLpR0Mj2WTzsiWPvbqL5DBQFpL1wfn01+LVSplSU0d+BFL8h/xsLI8AtvHY+7Tf0ypJIybk5XgTSLq6FPzJUnZDSA2gJ0PTjmnJdyW56q3pt24efWwLEbz9kyFkivFcmfwwbuvn3tQSEDz7/BmgFNCp0/iZTLvdQ0vVSqqSNybbG3habOHeiNWCZ146jVvgZxCZRlm1DmknrIZLMcpDrUH6+DBVk2AX0SjNxidp67qyDZURhHiQznqlLZlsytKGJ8IQv0ON87tnnAYAnmDfA6MITp2zpgvk4YSXbxu2f2/ipeIbG+FoZva5JiIx6EcS7KIu0Nlrace6K8LU5C2ZhGwmjgROQIwYQ9in7/tWL7ZO3Xra7b77das42Q+eqttNF3ZaeNQvmAVhCNmoVPaIE2gIRHCY/ve9eW//5J/YFEt6CAtz+4x8RCGlVsBFj6Y0GEeSjvJCCOgPjAEWNaprqwR4dZKb19hU4wxuvu5oA1U4mf8EWXP2Ivfne07RZUuzPf/un5cxY4g7Bpx9/2h77zU8tjwy/AnB1Dbp0t8LPzsPntgrT6klIUAVTFuXgl9olU2kGAl300roZFEREoIpSehwAcgSDAwYjUsRljwggGwJPtIDMMx4+aTjVjTfTVW+CdVwaVpmUlT1MbsVPba5u43kanApz5ugsi0MyP5D3kBXn66h1NXCI0+auQjI+zXJLyLZ/+zQmONnmQXsglIrn9Zf+gKn2STCAaShygHFjMFOsYWHOJHv8kcc5wN63VatXOztIgaoHyL7URpAsfyM8WOIUJADWBFmk1ue0KdOcbFMQ2MNGBosqV3spOcuBasQBXj5JsO8hu/HSYQCYWOZA6rW1ELDqZAZPdhXGe1bfTER5b+6rWBABkpri7wS5kq2isKP6226yM0+ui2KHAweTIOmrUye+CB8ZZjMMT2H/1xRH6GJh9IZ6csMf34WouKEFMW6wrRUeYTDHFn8nOokvGVcXJakf5aeH9JQpM9EwclOE9qoyHJzyAIqeRmpnDxvv2nYAACAASURBVA3MQTTiEt2T6KZeQFJJXNZeZI1amEZ2drLEhcnlxfgDoBW1RY8pbJGgJPJ+qKEX0IpnZSsDjBZoQj5yIZIuF/0k/a3USgQrkXJwBBg86c37AEJs5JSL5iHvum05zW604EZm2CjgFV7KPsEW9ZNmq+w6cuQQTIkpBCfKEe8O80aDzHobAa2eQSCzFS7p9yhlBwBDX7Cf3P+IPf30M5w0/dj5HSDraLWJZIN5Xx/g8sDaIHMozM+zVH6fghn0ewwkrrnzXjKIVxAJyLJbbr4MShhSPckAPflbB3jU6UqfqBf1Bx8C5oBwQ/SdNNX29gi3DfSaRpA9+PD7gIAoJmqk5EyUO5msvfbBF5yqRoN5okUzqRuJ+Y+EJDPxxahlarfv2F4OAShdTI2lMedT02eF2woZlrBwJ4Gep+TmIlP6nrVjeABsoAcawIT2EBzM8kaMjRt6oDUl26x5U23lpUvtHOKfh/CqGMWkT3AXUeNeefVlu/LyVW7qHQvgGtSxm7Jqgaai1adyN9CDoExftaetfEhbMIZeCtS5LoDIHVQCddDdFs6dZo/84R92x43zKQORLfKOtk/WbqCfucQ6yPgbujyY/EHknzkfxYxUuxk9u5NAe/7rT4+SGXvaXXf/2N54fa2VMin+0Z132g/xc/jXEw8biCBLZ1gheuAIAMvqpw1q8eNFYfhdAAlgHWJog3OMfEdefuNty5wMUR/s21+Rg3ryicct78ABa0YQoZE+5G1gAde+txZCSyBeshgzU3KuwAx9767dNmPePEDV9BI5UIX91DCK2T34N0DoNPInIkOu1l6fdO+4/xq2JZPRxiC+UIkmnzfMhQuIinb1MDWlL9siy076zceQgSoHNjMOkHMHwS3NrxmdPTjlCCyUdVLSJcyyg0X19ta7H6DcTN84OMnGjx9pR7e9jtx+CdlyMPhQKGP42gYERSJsm0Db4W/8+3BbcwNwH7JbbzKmCLK2OjQHUxKkioNCB/vLj352BYeixBw6KCtVVku5RhJgAQwl+pmoevA1B25tMUH3PMG+k5LRk4wlGSaUoGZqN3WgvOLDWvNhT7dT+dVj2xnKMEfAYIldOt8ITl5xW9VPUyBrh3suhsrwJFRZoAKkPrR3tH//3yxtOJgpuGl9fVehZFjGfZg2Jv68R1t1PUKh1NR6YMq8FkrWULkcidcBRug8VJ5aLNhqas8TuDowB86wzDFZtmvrZvvt737n3LekVqE6vIamaB0SR4KPeHOCD9ATS4WbV4ayaztZilRE48hQBplytXciQkP2EsWp38JFE9RCsuBN+EO0EmilEaXaW9Z+cZyUMraRGU0z/cJ5ACPDuXndbJ5JNGe/d81lQDk4jqTeqQ8p6op6QWr86suvAmg+z1QwE8Mc/B0mZYA9+9wy8I7oZtLz11c+s8efeILTq4Es74Ll55XZfChc5zDv2YrO2EKasDHAEz55e7MVEBjqmXqdya2zuUyLR+aMsLf52Z1//J3t2bDOrlgxGzVjDKsDJebIOB16m5qhOhlDQevDP2PC1kK/kNSdXgTRjOsUbLlvvmvjwFUNoOrSB76vgfvQi7F0P/SsFqayxeUt9hcoX6vgnQZBEboOd6qD9A7f2Jyr9jiIfcDU0PJmTwwH85VheVsP2yQm2iPSzQq4FJLozsYwKJKSkualbT17wdZt2GN5ZH2daLd50FZYOnu6kRhYbdk5O3QkF0PoQEvIybK88yWOyC2vzx2bv7Ynf/sgYgZ+tApykURC6ICpeDvBPzF0FKw6fBQAAkdAkcvKDOPQYcqKenIrfzeoDAtp+JN5e2HU0LSW+ghlV30Vm8yXUT4y5ceQLDpdWm2LV16OOfcKDtJCSsiRdojDtJq+nALtE48/7qqCBx54AMHNJbaO/qD8D3KZyt5xx0N26uBHtmHD17bzcL797sFf4K3hYx0ApnvAkoVDmNcaz6X3OX3V9TxmtT355JP2o9sAOCOvtXXzBjZkP9zdyxHf3AjnFBVrBg6lJyptDbiyg2R7q69dY5swND9C7zCCQDw9Z67t/oyhFOX4LBRnqhGE0EQvshnJMT8p8WLlyNQ8KWUcAzLkqOD2yhWvsTcI8PM0DGz2UyYCAgaO89J7p+3h535r29GjO/jFQXvs95dwfwatCCOdgAmX2vZjRSi6HGNiL2XkSpKISpuZ5W+XLpnO8Ge/HcglOOKFkjFqkn2+YbutwupwJsooMgQvr6pkAIRhEhlyC8PDUSQEQkNowtkqsjhZVxNDDhlPCbwvpkEE2WgZeNkQkAC9ZM9yc6vmIPMiCHqyFzVdT45KRjILkQOGF54MGKsIbLX0o71IRqSk3US2R0RwVZsGEgpwevwWleoEx0jBm1RJ8jkcoL4r3SQ+83CQG1YuGcbNqT/nr6SBw/27WnPffbyhTK6zUBo6rnxqoUwpR8NMhN0KzJsDifoxBLBAJkpbt29mwQQhqHiJw7+dgUr07LP/sAO788iyGBYQgdUIbGBceqGSN8AFEJMiBjeoCrI7PVkm5VA69JQ+ehm19bhrtVXDu0N5gkECFRrlJcR4AkoHtBa4PG7adhpZpzDK3D7KgAAev7ZywO794eV27dXfs1EIW9KAIGsjQCvb5OTEponav9ta0ZGSivFLL7xsM9E927F9u90BVGQC8AVhm2rgm7Zzka+9415764OXgU8wnuYEHujCVQsAbyEeCDHcmAhubgvl9Aef77Vt2w9YDtpuXSirjCPjSmIDF0LXGEW52A8De9xs9NEINh1odUfTI3MKnEpdgZHAuSEaUTpSItINcSToQDKz7rpOazmOwCYZyyDXKYjMoJAMNmQuMAt6aZVyPwuMt1//1wsAVgk8NJMXAPo82FJj7+5AXZaHXjxvNL4GOKOlRBPEZxI866z53AYWU4mlTZlHwI+yKnpBGw+exr6Q1xqVxbQR7TgoUrGU8ujRW/X+/VZ//JitmDKZQH/Uxi2YY+EIimauXG4X6FMeJ1DEEIi8gMvkQytqZMqZAq6xKp6mOIsszC+FAJtINoQT2kimiWzwmWTPmmIHozMXGCicHJP58jwA3SMwBS8DTAvYPG6aNfSgj0Y5U8P0XOo2Yynbrrp0BYY8NL9pineDvesn0w1m09QC9ziFlH025enaf79m11xxGX1eeK0FFXbPfX8GQL7ZXnjl3/b86+9DzdthfRVn7CwaeHfe/3f798uP2kJsIt989XUnsZ4Ow6SGrCqANk1yTJTFUlmEQdFrgz1TAWC7BcUdcav7MTJKpgwsRCdv9MxZtg8+6vaCkzZA6+L2e35rrz79uGV11dnSpThnEcZkFJ5cmmsBLWXW5w8EhOnvuNlXY/2IKm/5Rkxb6rEqTLbsJZdZ5ab1jt5Viufs+xsK7ZdP/sEOAD7+4s2N9tCvlrlhQAdMj4HU6RacmmOffvoxh20JWnXNNns2AOrIAQ6wJHsdM2wZY932459T8nfY7x99ysZOm2tpmHBXQ8eMAdZTgRyVNmYLWL4IWlHiqUaQ8aXBlOmWXSjZaRd7P1CHGKyWDjCtHRy+CmAhZMCvvo7iClNbgag9lUW1MxxoI0iidO1Nby0F6mYC2n3exI0+KhVPkifJ69dRGguWJGCxBpHK7BQrfClHq0oJ+lI0kSowE9PhCenw8MKxsYgdwwFuuFR1mDj2VqhM2f9/Bg+OoP/Nhj8PCqArRv9oGv9KKxXgSmkwXnbV1aTU6F3xu4lodo0Bpb32zdcgtEdYEdCFlUuutNEjcxwBWNFUsiwVQAW0sHto9KscEzhYvaGISA8oX3FQT3EYJxipP5cAAjwBna0w6nsxFDwgWg8yaS0tqQIgXOSI9RWAZ2vYDDlY2/3yZ/fbJfPmW3w6jTi5KAl1TPYHTZCLzgSGLr8njk+epP893LQuNob4qnuRvi49U2gLyABnLVlk2z/+CODxCEjegXD5igBE5lBmwb8l1c7LLbap42ZZW1GJ1SPb085p39nlbWfpnX29YactmoZhMwvSWyUa2WUoKNIT0JXmXkVzOZZeUXac1cB3nTF3xhDvBP0wXhAqL9XQoJDcodfhzSRPw5jw0Dh6g/RkII+PFX4PsnUfJXtxa401J8JZZFO//tI6u+MnP7NqAu/a51+1y9NQI2b07g+m742PsZsDGuFLn4U5g3u6+Ew/yrwrYYmwsOllvku56+0fbbR/yG7gevI82CzYuIlL0Dsba1PmTSdbqbQOhCiLd+63CKZYagdkTJ9qo1DGbWGg0yqaHg8eDxh3Mj4eDfsO2ZF3UE6B6+k9Y5T9jcFFclwmWnsj4aCW2I3fX2NP4QVx//332vN//5stWjQDKFE7xkTT7b8e+4u99s9fYbtYChYrwV7+6rRlz1jG+gNzRXnZToAXw2XW5NG2beOndtet11sxTmGBtFBSYdoEsW7oHDORw8OAXmM3MJ9CxA2CoOPtyT1i0ynjT5w6x7Bmsz37zDMWz6Drg7fesEf+82V7741nbDT93M8//IiS/LgToVwM7OfM4QOWjl/IRPxJuxgiNPO+JjDhOgPUJ4kAkAZ+sJfNKDCrLz29+o5mOwCspYug3w34fIApt/fpnU6uP2TaagC4GXbk389Zgh/tHfCefrCCMld+3xr3bUF5BpYDSIHqXvQLB0MsgM2vjNLojbZDz6ruQWCBax6D+GtyXBCtChICDoHn39tn8666icrjOfpkAHzpAf7yl/cB+lYlVO8UgbwZgOUePkVP8QFbuHQZfU5klegrZ2C9WYXGXAEHlafog2RHPmIhUMm0UjlFMFEV5rD4POrVAP69uA/diHO2ExeElggmgMk57A3EcqOJB33oRfYgVpGIhJgH67LDHdxQwqi6qhhQideaOXumzVm6hN5hoPuZ/CUES/MlyGmaqjJVdNEMeqtCGSgT08eQGMBwZsZkXWBaPr4rra4A6HByUk4WcBks6P8nhIQWVxBDEo+vC14ZrKKca0KdQyz9DV9+CV1olG3etNv27DqARkYE06wOu2zV1W78++7af9NUp0kJUPTOO263BrA4sVzgdriAmk9UVyPpwgtrrGdUT8lVVz8EwNUAlwMAvFroEPAXg5wWpmTV8Bu7ABX3cqGa6UmFMQ2sYap36ngxfxtuyyCjX3HFVZjKTOeNihVMRsTiHoKPK/IPXZxuTqVgTkSVGD7Ij3fAUQ2l70e4oyQqdacl4yVroW8oaloSp3g3A4IukPgtGBnHU56Jm/jYQ0/Ynx9GDpwGty8BtPTsedR+KesGQwFJb+XECYP4jtS1aEXIec/MBiDpy5QqPd5SR43kNMvgE34tgfcMnM5BXrMWkSwJ2+gflAMebub6yBQ4MSmDwMxr5vGCmKq9+uxTNh/l5S56bXHovnnSw/zjwy/bbx6+H92uJFt55W/sRzcvc76vffRIAsh0g+hVFTOFzMXM5dy5Hq6Z2YwZE+AFQ2nh3kQQSCVQeoGWgZrufiy6Y4h+jsrJcc7zUTAtuikpfOiHnT50wkpOFqOogYYdi68AKl0DLYMJYNaSoIitJuhJECBG0ZRGdgpA5j1Q9p4AzhEE2FY9HX/6O4sXLrD33n3TZFr+7ttvQeFCZRfc4xK8Uk+dOGQrli4g40L5uc3XNu6vtYmzV9J/beKALAOtX4Ap+NU0nfvt03Xv2GuvPmffv/4qmudL7XtXXWovvfQC6yjZcsaM4bqBT8ycRj+pEuhOJtcYoyFezwBlcxvBT9Q0TyBFFQzKvvzgU7tmxSqkxEbY+rVrbfehAxZAgJgyK9vefHmbLWFKv2D+IiugVfLvf+62339vLH3ZDjvGwEteqakMVtIIkLUcpj18Sg8sDX5xX0QSG10Ef5qdDL2a5aJGACg5R/8So5xu7mUU0KQkMhsPqhZrUo8QsLDPCGvzjrBShkTdHHjlTPi/PVpoM5beZJ/i/fuDFak2PoPMmQOnuTMCoVAv+ybvvJ33azB/MJPNcHcLWcuB3P8g2jR+DJUSECDo5L03gwNdtnwVatw77KZbbiVoIopL20SDArlnxdE2EhxDt7G+jgMTrFkPe1+Vj4DyHlIYcdQtKJAMBXQYhFCpFdLXbeRvJFobRN+8lUFYOBqGntDBnE0g/86T9dVEcGwD+hNKT/f2n/6EQBdEDw/8IK+rlrXfLVd7gpSfqiTKaAntDoN7lbW5LE+/53GHg99wH25o33/nO3HSndIR2nxUpGJjDIu7Kl4GISaC6akNzpiSbffdfYc9+LPf2OwpoP7Z7JVo6v/3mx+RbSRZmL/wZcAGiMIT2MgBwkZw8371y5/ZGer0/l4yGACLA/3yZWhncfly4nrY+Yp8Ag9YJDZechq6XcjgeDIw6KMEaG8DJNo8aO99coaJKSeaDJi52JrASMMqMz3LLrvsCucv6oUBDFeF98cnabIGEG2cJqGU0f2k16Ly4JQjtU3SISIt4OFWSgJP2AuNTFEFPmUsZzvXrbPzqEdMIksZO2uGdfh02ua8TXbJinksFiRtSHdef/5lu//en1sh+m5JMTiNVzUjPd7MEIGA88TzCARims3Pu5ko1iOdvmx8rGXEB9NDWg4wdpKTKy8qP08fI8bSkSWi/iaLaifYNzraVjTwkQjh1MhSyxHJPJp/nsb7HIskw926/mObDDaqvb6CySy+t5CqH0D769rv32KJyF399D/+0ylxBMelOeySyrSpKMZm4Lo+czqGw5zEu3dst5OIH4xDfPMsPMtEPCVSWPxy3QpiwfbQ+J4zezIxqpSSOsryKQ+PAV2JCYP+RVbSh/qMGthNYJsOnzzFBhxAVvsknOIMO/Qt+MDMWBtB9t3HQk9AUqgnNsPayVCl7ZeD7l4lPOhQQLfHMEUeR7Z5YM9OgtolrI8QfDjm29+fedJuvvk6q6X/Wdc4gDIGmzMNdWb6tOoHi1scgaLNAqaze/busPuwpPwFGcu8+TNtLoOLv/7tSZs6eRKg17H2258+aK/+6UVKph47UV7Mpt5mjyFU2i/CONdXjAGpZmhD+whJL3ks+k7fonRyFPiFP+Y7KSMibN2bO2xZThAetVNtF1aIOzeetl8uHAuDIdKeogqIhcZ3DQfzAEyfVzefB2LkZyux4TwHFe0w09F48IZjmSgOYHNY3Xqe+z4K3moGz+sJn7UGPwxgVchetSHOmpmNpSVL9d2tp+1gCXzeEqoclJUwvQOUi7/ukuvsi8/ftskZHfQa8XMggdhND7iybpQFQy1sSUZyvaHc2i7U050ZsF0HcilqpLnY7QzE9aEAsWDBAvQhS11zX5xetX4UnBzNiaCg8lBIiDaC95DWI74aDLyc+CXBuoOBm0jx0bAf9BiBBOlbb70FEQ9KebCCG7/ahNn1t+QNfaxDMIYEUWVoKlu9ybbbaQG0gw4IQfB1Hv3VbFzQ5PnKsN7C2AOASZyXSqD8XS/qM32XraAsQeWrs2i8KLU+TA0b7t3pvQqGMkTMF+yEgMdjaQrbydhYgd2pqCStTh0UTW0SjfkaiOrxIJ6z6FiPGzuJzXAJPSKGCo54h1AmeWgjoEZPsqRY3vxrLz5n6975gmwBvJgn8jOnSuj3h7kUN5VOuK8/uJlAQJQjQsGvkYEBG+nilKsmU2uFIO1Lw/n9j/ZzKhHlETv53pXTbCVp9kxc5csoD2rJCrOzRiPzM4NTl4EFp9QgvSxJJMmqrBd/CSlpBQBGBKXIlGeIS+hFGQozmUDMAzM2z9/+jRXu3Wepmhbi59pC76EbZd0xbJyHnnzMHn78UVJ4DDdA3R9FdmrGrHl2EoXkFCZitWQ1J06eg+oTbM+/9DroPm+yQOz3aLZOYSgxkhsaSw8iEB5gJ01VSe0kgIMCWc2ibmJijLQ7jdouUnKRlV0Fy6KpZkhTSH8tKT3biXqGE+QycPlKRrq9FV7tgX27yEYw2ibQVYGp68YT4Jt9B+2zTTvIsjLIEi84EceKomos+C61hx76OTe4jc0FpotmdzG0tbPQkSRdfYqvVajFSllkBLZ5EgM4DJg1c/REO1MCRrC0jvuZaGMhxlfDkf3jI39CRp1FznTrPMyNfJghwfTH9mzbZDddvlrcdYY7zegI5lrStAWWPn6Sfb3+K8da6USvzI8yoRFxVKkL1VSWWRYEdvE7J0/IsfffWevK2T6Ang0AnNd+sIeNfQWVwioCMVkOLYAY4ECLFs0lYBYTsI8QBDj8YIEraLZR+vjy+NJVe48+1JOP/Q0NuAtWhGTSA7/+jW1ev9H+9MhjwF0y7Oo116JQ4mHf7vkWatYJ+8H3rmYCPYh+3XoLiAhmwhhjfTxOIPyrjgtY73GAlVD6HyZwLGSoMMCU8PncvYBgg+w/ll/Cuu+yX7641cZPDrIfL1/I5LfYnvv8JMKoK6HX+dm2LZ9Zo3QhWHqXJvrabAQUquvRc0P2/QC4s4Oni+3e65AvAwu2dutJAMzBdvhwvU1JCrVZaNddQk8rEZWT4srTFpHIOuYw6QEA/O435+xoEdNrVJ7LvcuAGCFbRQskHGXgg6U1SPdzMFLWyg9CHwpkwwFPQxAFMU0sNcgZMosZdBNfly0RoIbYBaJTiY5FjxicZB8By1Gt6Cur+S9q2A9uu8UxFYLprSUgIFuHB8uDv/49g41yMJOacFE9sAc76eF6ERS9yOBkxNRFBRUNFGfl1Vez5sY5n9xeNkIUtLgmKoNuiAQK0voQGFgfClRDvNUhu0ENM4cHCt+1HFSAc69ffTE++nh+p1AsVWUeQ2K6HvPumjd4FmVTZQ7XX3W5fbPpK7ud0f3dN/3UkX5BtLEYW1wJGk5v5rOP3kEX7aw98NM7bc+W7bZvU67Fke11QIqvraXMYuN1MT5ux/V+wAthxNp8cFDI/KAy28twwJdGorK5OMyFZ0xbCl2LzNAP5yVsACMoKSsY60vSuJ3yU1/96F8FMMIOlVEvFI2RGEp7sEg6pP6LmfP588eo66Nl86t3SJPdTQ+set83dvzALoskQ4ijhOIuIPujdBoWBLSrasCx8sjcBHTgxttvZ2OR7dFHbCOgBKM9lg9ivAHD41Ia7UeOnCBoj+L9+Ni4yTMoIyEJM9WRiUgC2ntdTIpExwgFbOx6hbpJ3MR+cf/oHclqrocAKOK6JJ90U+roFQqflkBZqFTbgx5IP9JPvUwiR8FPPXH0gK378AOavGRicEv9UOMoAqP0yJMvWw52jxcoy1qhTM2Zusx+8bOfM8WWmkMN/rIHyOBoesMWEfRG0zKdaMfI7nSSj8zKgoVR6XjB9N5t3uLrbAeKK3f+4E7UhRl2QGlT20DsgpwJ46yewOXLOLCRINKMv202DWz5ETSSsb1IA3/bMYC/TPG0aTZv3ux8BWR0E8tE3I8N0kzzXrJWzfz7OOhSGcCNwmHNnDqeZ8dOFdHP5Nrh9XvbzRgds96U4eXgjerLJHIhoOAo+nAgp/HH+MI5ytVhYZcAliwR0VR/lSpATo4gIe8PwPVb7uW9d//UfvOr39qUiVPsGoJpL2yRZ5590tb+82M7suNt6Ha19v7ba8nkjthEsuCJqJrwJi2eskZqOp4MRQSejZOOHYf1OihQHqypKQTWCrLh9SdOQ7eaYnOhOJ48dhbBg3y7dNW1AMb9MMQB3jEx0HZtbrYf8rJvXcLQx6fRKll+H8K42ZxbaY/eR0bGYfP13hIGLvSowoF9EEAmIBYxWjAuccSBOQ1Ee1kF8k/9yZNtUx6+wTWRVkX1UNCJlD0KcKnAs6qYRk9YcbnFQPOTv6iTOLqIM5PUl9AMGggqOKgUHVb20M8FzVAwE+xKX9sZPmn4oGFEG4FHWDYFN5n55DPR7eD3d975IxdM1b+XOVMAwbOfMvmTL7+GEYU+JIMGDRc8QFFLgKKXoBePN0o3WZ1MdEaNG0eljsk7Q0GpDvsLh4s8lkrdYaaCsjnBS4anpTLkdmR8qY5QCg0rmAwHOr0npy3nlICHDHZc0BNchfXntO1+/dqdg4cP5YLsRle+iEhPMJs3ey5j9BsAFyK1Dbzgzbc/4MZ32c/u+4m99cartnPLV/blZx/ZBXTob1j2Mxa+Dz4QNFyRyzl9ptgh7T2gbnkGdFG6HWOCh2E1lKBGNox8Q3qZFKSkjLJli76Hc7ov4PE4TmgZWnMM0tztJdsLIfvRz5z6KBdEN8GPxRDGhZViagulhw9N/1Bky9dcughlCS4YJVMH76Xo+CF6X2fIkGps0cJZSFSjIoFihS5oG6VkE+l4ACVsEB4CTfg4BJPdeSBqGYT89+G9Rwm8KJFgep1/7BwXTTy8WOhLUy2N7C2Z9yi2fxvXo4ppqFDrI1MRUiRLlBFtNydIl8jHGmtrIEJg9CblFiSmlQXUTJ9MN0EetVEMFuoBUIbQx+gAST+IblwLctZbNq639V986jKbKZMnwiyBgcJhs+LSy+xLzHCU6mchCTV3Nrr/I2c4alowNKGiwlw7cXw7wVw+FVVOGqsRyEomAwZR6BYvuwyp9lL71+tvwkFuoR81D8OZ2fbcP16ys0x4F8yca1etvsJuvulW+wxYxFRKel+BszkkpBVYcPYMJj7HbZl8XgnmbWTTUg7xZKFLHHEd7QCJAYQSxFTWFCK/pYxOXNTRWRncV1D1ZGknCXBxTDOjQXa30biuJFuOoJ93ATCuH4HmphvW2BeffOQC4SVzZmLWg9yQ1yDr5RL4rLn01ZBZlxkRGYsXrY8i7ns5ahDT5y8A2wYSnyAtLmwC97eOn+/bt8MK8w7Z7+69246T1TeA9XzhNRy6FgN+HjHWnnoWTu58wLXAkHY1sdl57HTSsWB6wj4IisbjpjYev9w+1mMlwa+Rg3AAlk4v2YsUbQR6bWruhKeM9Hh0r507UG83YGY0i4y+vvEMMu29ht02w7oSu+N6ymCwae3lsEi8UJopr7E+Mv5JAKlz0LHzZOjQwCE9EBdh9VRF/iMm2Ruf7rWjJ6FrQRNro88dAaIgrhtjdnqRExfMIOuLcWBfqOiMzgAAIABJREFUZdL6VAajUjWLA01wDQUB/VxBS2WqApSSFpWjTsgSNIIOX1+CU69gQAQylXkKkAoSyvikCH7NNdeggrKF9sp093xSSjmC9HM7sUOUz1ZA6vUE2wS8UMZhEBXLnmgHNhHIXlbnvFmKwwSfAOn/wfypZpoukQApdgxzV52ir1hUZGb67GU48T8ZHFPU7zIaYDK4veScuS5CUBTcfGnLDKsIx5B4eKQugcggo3aadD/+4Q0YwIy1o5jh5ubmAQidbA/+9o+4ml9NItRhO7dtBxj6T/oqf7Fvd26xBqaBv7zxdscESGW8veLSKykd4fdhsrtr/za8AQg0/fXomtGL8xFGBDgtZZ0MYSOjk2z+zNVMh8YQ5GARENzc5kcdV7w12a3pBnXQMxDJVm/iPJmMdKx0WuhNeDG9SmKaGAZlpu3YCTu/e7eNBSgbT+Dqx2i6BehBZDalI1mEhPu6Lio19HIqR0MX6qPM7aR065fOGJs1Cqmmp558nsb2aDw2mZQgapmSms1iGW9+oP+dCiWnaTP9tTCmTdK7l0GiMD/d0FrCoBepP9EA7q+XNDsWJoV6HkKttyAZr9Q6lLJ4SGlhSK2hlfG6GqTVqLYqqAmEXQ42raMFJ3S+dlH+jUKSSo35pUuXUt4cBmZBg3rGDJSIVzGoQXiA67Vvz9fYCL5FoARr18N0cFwG8tylPD/eDcidZ2ROwQT5EpD4+N6ScX/y5Qa+IvcOQXXazBmWxYnbSAk9DVjOjKnT6MHuh4GC2i2BWnxOlSLNvKb9lP3+HDwJvP9aNjukHnqrbQwNqtxm1yJNQVQ1gWY3ehNO1nzftzvp20IUZ1E3Ux42ko2NJUhrLSQwvPDh+mtTBZFZe+jEBj3eCqaroqQUs2SkuPKLbcXi6XY9MuRfffE58vCrMes+Z39+9g37/M2/WYMGBACBF626HFFX4EbMuurRUBuJ8Go7asGeaAd2w4bw41rnb9uIkIAHjIZDDivW29Rlb6/dbVeM87ZsDF42op58/Gyp3Tp/PKj+IHsXoO3UBUttVtJIMm1gRolAbgC7xwdEMmkEc3ahiOtjVtxwwRkftaIm3E+WHVAJa4XDra70KAgFNh0ZblMLw4iwNrxEai3Chymcf4I9+fFmMq5wW02rItwDk5vEECas9LaS0/FDRX0mLNm2IWRQX8/Um0NhAEFMD1oQvTXdJCUlaM0hOoC14nB5pyx0ONgJrCznLsEwxCBR6ar7o+AmKqfK2BOn8oca9gQ/rUsdHs40mvs6NMUUD33AmZuPoT2jx16z5jpa3ODu1B4agdoyDBBXKopjyn86lL05GEX10pBRPstNrP8ADsZIArSYSNKB6yOaNXHoe/N+3HMTtJzwqOvF8dySQVKjTOWq47AO4elcFsf3+rnQE/+rJSensSEl46E+3pCrmAtykfBOzx7vsryDnyLKmGgbt22xh373KGbEy+3Rx5+xm3/8Y4YIVfbF+vXIU6+33z/0HyhnvGUjmChMTphnI+O9aL6msfHmoT4x2QpLi20DZW8VDdKYJCRuQqVSi6glfMBgyi4FuRD6C5PGzqLhjrwLQpGyaVMNHkEQUG+hBnUPXXzdEF+BCC9OXbxJg5VO64SJQqEkkkXj3VppdZz6daeO2eqZUyjdKBvByxHVuBJcFIKSJ9ljIZCQWKAjtaTlSeDlfEnbT3GSBiMLFIZEUx88yy++2kJ5mGNpGWMsIZlSmqauMk+dKPKq0GLQQpKxioJLK/aKMah/NNOoreQayXgnTlMusk8JZ6oUCKHpKw19LRindc97caKEnJjVgC11Kuq9a5KlzXua/lECp7NQ/idxaZfOfwfZ8RoMZk7Btti+9RtbvWq5PfDI06gZB4K+Cba8vRvs1w/+mGRVareY+NBHimX4IZd4PzLRJavW2OiJcyF7E5Th8n61eYdjVoQhmSX1lVSuRTKBqwo2gYLRcfwo5mPlF0d2c/LUKZdFR4I50nWoBk85gqFDETJB8oZtIdjnAclQkFfGqvenA8qdyuIbsmlHk1XE4z1Qz3stIsNrUE+SAJZKaZoIGV6ltC8nd3bGSNoWoa7MzkWKKohsrRJKWjcN5iRK5Sym4rMJyhs2bLB/v/4v+/zjD5nYNdkJDomxk6cDFm+39956n4DUb9+/+UbEHnCU47AYCf4tGkR+8+l8q8F5Tv3hCFg8OqgDgM10giVLolQtg4GQe/SkLZ81GSXXGHsck515K1ejVHDedu7Js/RVtyB3j0z/2SLrYIMFkjmmIVgameIF3ASIiw82gKIznii0eO6fDz3NjChKqVYGBB5I9PdRcbRzcmBnWV/dbX94dw+qv5Nt+XgEU9tLARgDFBcEyivSCjvIZEahPtJFAOhgYAeAmmIRLBu2mrVYMNLu8EOAwhOoiHpuynKUhSmwadCgT5WtCgLCi2nPaE9pvekeySAqgqRgmFLlSlH2pr7XWtXXVKqUDvZmD+tTlqXnwSkePnzUPU8Cg6bg8VlQFeO5VOBp6U97kEB0M5WV/JI3gGHd1xgEPIO5p0NOXQPsI+GdYImQzTmjG/bEMHRkmL0wJGU+tFdcoOPvvwsWVpLgynOGeo6or0+JdjoM3hBvXMFO/sweyfNtMI5sphHy+aqly+2Jhx9nYtKDgsRqqEmp9vlHm+yJl/5i7yA58/B//oHmta89/PDvbIUs0tC77yhCeaKS1B7AY4/wKkA6StgoNZzWx0/nuQxOsjZUFZSaQEjIboKI6CmpmTSikbsGPSsFWWVuQUxv9cLVlH/kkUdQkMUpnXTzuu9fRyN6kTPHcaa6LNZGNlF3WyWvwRMjEkpjMoSG4tM2afQILglpMeoIfdxEb7BM7Gx8WGttE96viy6/3Nh+FpYJqJdma1efOK3hzshYzIwRoyagPoK6Az/r4gZIXkYZiqZzHaS8CkTyk+2jQS0woicT31ooMOX0qJSpxfH+tLmFLRQ9ZqgPQm/uYhAPJFjoRpzFKCfv8BFKuRDXzzoBP7SFQKmSQkG0l8yHY9WqmZj2wOzoQDb7pu9fyzSKrKHwDNlOp41iKLHw8mucUgUa3hixfGtbv/mCUrHacnA0y6ZMjY0B8NrYi6H0RgQCQmzjzlx77Km/0z4YRHI8hfeLvSOlsheTME9O5mQEJDdg2qxemr8a0wT1N95cazfRp1XPMYxPlXOHseWT6KE8QGfNnUf2i10fWU8dZWoZCHsF+BxgKsoeBjnRKwkS50D1p5Hh+XK6RkFpCkeKvKD4FBJeQ01w+Tk4WX3+fTBNf5UewmjFgLxPoQSSUXATVYI2jg5CH0rYCQCH25GXPlRYZD+65z6M0Y/aN19/A8i0Clmo+xyn+bUX/m6/+eGtlsjfl+xG/op+ZxHPewkYwQgCShk96VFkTr70a8/zvqV8Uke2nD17vp2k5zrAPTmAXHwJGfCsH/7aPt+yH7x1vT356BO2H2bFxu2byEgBwDL08pPBd/JYpt6LLZDhyu4P/mpr5qJM07yXlgqbup4sjP5dAK2KE+Wt9v4++qM4qnn0VUNHbLGZczPwJgbqI/0UQNzngQCVgGXrRkBWatgerLFmBkvVjWWUyu2YTE11MBB9qC+nTwW5SUwzVW4q89JXbXh9rb3ouaLenSA2wsj6i71wkYkgHTjdcw0ipPwhx7wJKL0cOnTYKXqcoiepEreV7F2DmUmXLbcxGD25wwRIksj6vnDZm6lIGjmYQzj4JJ+uikCQEO2JQCoxH6BgItn3sg67VW6KvE/J6y+ImDTp+F4/Fy9WYqTC9A19dfGRiewQlKSJ9yucnHpyborO9VHAD5E5EQo8GphgGsorVmZH5rl04QS7+4d32oKFi6FKrWFK0m0vrX3VvtyywV558180DkcRhTHZGJkKDuicZcRlWFpAlg22eNrRI/mQ8pvoq0lTjjKQi3fs2BGnbS+qTKSE+DhJAoGDVAIaXr5sJUKdswmOlJdkPjK0FRq6RVgasDyyP9QLrlWqS5k0k9NbLkFJTHWE29HjN1QU2IiQPpsOX9GT5nS8RP27GwlOTFyZnj374os2b95SDEfSMRauxHClAKQ4AoZAHArqKqyK/ssswL0elDijxkywK9fcgJy2iMpwZQl6vQRnL6Y9bQAXdUr60OPyo9Rp5GaqIVtNA1+9q2aaozd9/0YXvFp5/UNZmy8bEZtEXr/MPXSSamR/FN02PZYCWQQnbTHBrpzplMQJVN6ehGMomSvXiAUec5ambydlVjVl0UO/uJ9yDKiFHOgp50KR9UkCwlJccdouwKdcw/Qqiul4Eeq+5SW1gIEzMJtpwXWr1nYfKLTJs5fZgqWXOwhMRBxEbkq8IK5ZRDhZHyd6JyDjnVs2u3JyChCJAKRUCghM8nAIRnbHmzLkOH3Ydu5jFqWLpmN5x4/bbsQZZYPYTp8ybeRIu/zKqxyKXtdD2YSMqlXuRHGa+7HZxJMUT7QGalofyr4RQIHUDI9CykiSS1rsw6WJiPnaqHJH1yZV6TXkJq+sAyYCr7uU4UA3JW8yWaBnD3qG6MqFoFKSgyrItFnTwP7lW92ZExZEBRDLRL6XQ+DgETKoSWPdoOqFFzbZH2/COYts5VBxNcY0ORYGPS01M8O6RoCFA7spCt5pJv4vI00/feEKhkm42pHVrvv0Q6dQnJYz3hYsJyMGYvPNN2ehPaJzh/jrpbOKbPV44B0XzqJtR3+K1kENz3MamFA1EkpfbcdDA0OadjoYPiiC5EzMsHlTplgggwVf3kM+vTM/enEBWHb2I+ffR29VZt4NPVDqSAgSAGcLjqTBghIElZFuoDBihNs/o0aNIsvOc569Kln1/zp49b3aHmEIa+haymhG116Zug4m9eg0oVVvU9ddKiWjueeff/qFjcdQSRQwDRZyj+e7AHPDj26zpVht+nBQiO4XCaawhMk6q5g3BsibFoR66YoNYUColMGpjaOJtmRi1K4QX91H6AmpkKjM1PBAxHs+5Rw29Ht6wO73Q8o0LtETH9b15Ki2+NmwBaLDFQuTl70oetCX6Llk7iK75457EIYcyUnZYD+++y6Mauts0aVLLBxuXS5+lE0sSCk9xMBt1YkbAQRkduYya6nQqRDsIr2gHWqEl2P7VsJFjKBfUId9nn6nkrQLfFsjlJRpU2fYkuVLaDxC6eBEcaBeSNXeAAMV8CS5osCgYFFcXOSicgN0lOSkBAKEUNDU4xjQeDaW2oppWCYSfLwlMw0ftl3er0ywnmX6t+Kq72N8TaMa/JcHeL52emQDTEILMf0VdUevSc/Zot4VktrzAR/PYRGTexNs6900aJC0WRtNi2SATSKV1bNnTpO1xdg/8NmcNx+fVXTu9FqDmQSPAagqs5QiwJNCXKs8kL1iPWVzHLghfQhj1K2bzmRVwXM6MuL+nDobvt4ErjCGfkkYPTUmcAScHt5vXWWp/eLeOwkU/ogoNNPehOri1Wpn6vKs4PwJyu1gmwkXUjzUl1/4b1SPQZ0z1Z4xbQXA2dmUhONt7MxLuM4G/g2nKEoInaiRKGmUlFwgmJ2Ce4w0Nr4DgfRTxmUjNkhgiQEr5kQJWfz1DE6EASxGGEEIdoGVU1GTlaSSDEyOMsGt5ICKTUxCiHOEJUIZW/fRJwxWEExlYUYDA0qkBJTRjHw7e5vBejVUQQqvpR0Cv1J+B1yTQDZVIhPaGBrXMbAI/BnMSAJJGUQVpbJKMPVA5UvK2M9JPnXyWkKZkPsyKGpDMkqTcmV7g4hM8EyWRwtmHIE0i019nrZGWlYyvVgcuST4WHPBMrB8HM+U8olnPrecJE+bDkNnHqh9OnlWTwKgzSYe6W4y7ulIcKXBPJH15rfbvrAxZE15xU32DtnezT9aAxoBv9+SqQ43t3hmnk2Nr7RglZaUmxe6ECLgddcylGvBK/YM/hvVbUBX6OtOWTif/hr+KJTmvQzwvMmsvQD+qgfXiQI3bxkTpES0CHtgI3RybWRoOWTsrEGCWgQKUDoItM50LVX56KvW5nApq32lw0feLl5MIJXVCXYioUv9vx5HQUhBRHSuseOBvRBENAg8ciTP9ewURG+44Ub7/JMv4TofdiY3aQyXRpIIhYNeSM0eYcEcQCUouYRDDVXp2givte2iZp8SAQ0cpDzcQyDq5QCQ0VM3maRMsPpYqDKj8gOZ4JSDBQJm34rOrq/qGepDQObvqo4MBbmhwYW+Cjfn4ZHO35DcTJuVTCZwIw5HGNbARZXSQzME/RPo+SdnJ1s59nbnq7Dyg6SvprKie3bqeAsfxO8SQ+hwMjKVcm0Eg3OIPR6H/9jKmFrNTZUZ0ZQ5zEuY+lC2II44e/pc1BGugc6JDA0LUelxH3mopJiV+bTDDhg2idWbUNkyyJRKktP1bHyB/5pq8AyA4D+VXogvi/8CeK5AVFGiQOc3slFfW/+1pU+BbgUqOwjPAQ+UH6QoMcBF9AErJzR8LPATNUjbeM5KBAKlgMo8yebMX2q333s/lxGFhopaPCkiCbalBKddzqJOG+gQyrUN9B2XLVvMxUevjka0Si0tkgjeRxiZXAklt0oEvZfzLPQyeho6SdWEFSOjHcWJUHoZUmXuocw9cjjPNW41oSoluO8C4BoA9KWPkvXu22+FYhRLptkIsNfbThDJHnryTVt99Xh6d8fxzMgBphGHmnEmQRihgblLbfJk+mqpWSzoSmskAxYfOTYF9VyGCae4T4f3n3TS5U2UrFKJkZZXKAOZdE56DQGC6c2UFhXbxs2UgBwy42nOB5AtnuGQq+N9SkFGmX8qTIJwslsfypESpp35BNKqmlo2JgGS652KokU2B50A5b1kxgpyOfTdWpB88mAqJzS+Frc0yurISsrISDR9C+fUD6O00+OnjUh3uoNqH6hpHSBsFFmL+rYVbPpWNoo3nGc5vsncuJP7Gsl7LUVZZQSshVYy1yQyPk8OwRb6tUHIxH8KDu6CmuinKmwJAg6h3KeR3JdZBBexSS4gdRXONUsPIqsnUORXMxTByzeJnwWjXB1uqC2TqZRBuD8Nx7kD7cGWnljUeaCygS1MCM+3sSm9Fs+G8w1ItgOVBBfUgjvDu6ySjGz/aSqQEROQdN9t8SnpHMBelsi9GcVzdzPEEChRaAB5EocDog1mGKS+WCB91QVMxwtLip20mAKZDlMFO2XFCnRac1p7+n+VcPqqYKZApr9XEJPem9brMFZOArjKAIWf079XUqJ/46Tk2cvi+w4HyNOUrksuWeoy/d25+xwTJDaNw17GU1AqA+ECT8BL14u9G849lM+xFEdU8SkZkhvbIMmM+rhKyfqUjalvp6kCwU/URxlbS0RAg0n3e/69vsqwaghaMpzFDX2vDwW4IQgJ38hj4rbHFwz2IkGTGJUCUYBGJdJBA0gDyXYt7+QxmqxEYErAivoLBDmawww8sojYs2bNsZy0iZYYnAkjAitAoBAFEJflxyMk8wGmc+JAxnISS9e9ErhFLA168fTk8zqdMfTNt1zPpiPAcSD7EZGl76VsBsUAmvUERS6AGvLKWFsRkOzkhAuGTdFEqRYvFgPwgDCfXhubiJku2VU18k9elHjZjK9LWeDf0qfxiRuJtFKMxUG/GSRb28dmHWRThUL98qbAz6ORX8qJNsgFDaB/l4wsdwSKq1VQhgbIKJdSVk9DjPIwE+dPP/vSVgFa1Qi/BnOVMfSD0rmpwm1pjN1B2aphAi1TN1BwpxIbcDviAILBaPF08n40nNDkqx9Fk7Ym9PLoZ+jGyFFJoGEtOjVnq2imS/pbPP9WoBhXXgboFOe0QcCTKai85mLu/PQ/XrFLob29+OJL9v4Hb7vyQsY1M2fOo2/ZDp2rhiEGPS96qSEIM2IfxSS3iGHCYdv77X5LjcmiXMUTgimkMqUWrk0XASeWUkXQjZ7WLrBtaW7BK+i0cX2LAFgXUmJ7UXqoMZ3CNetmstbNAiwowaiFXqMPQTyewBZDVqoFJ0vLcg6JXjJpOUlp6hXL6e4Fy4GLNgRV4HtBCrwxmukks5dcTzEBs4hNVCpyOQE4AUphGllEShoYRbJCeSj4ERS6WRcqn3ypBtS/0WFby5rph4vZxcEcpoXL+vFWJs97DUUHsZnNVERQaAWomyHpdQ6VUSqvz2CdCOc1iX6e5NY9qQ7WLJzIuqu3360965Rf/nLXDEsAixgBpo1FSRZKm8QbGha93BAk5UvPDzmUtbYgT57OAUuf6UzVoJ1ty7RyfEe8gVVVMQDbdvisXX3djWgbFjhxi/P0jiPIVBZL5GCwFftA2DMo93gBBgdWa4MM8fypPGIHEYgNjiAgeCFYIN0+wS2GHOf1/8LBadMrQCkTV2BzwYt7pqrEKYBwj7VGVaIOA4bbCX76dzpIVPpm0ALIhLmjpEZBtKCgwLnx6fEkchpMSR1Apn6SYVI7uEwPQO2B4CHL0arzJ2tWoCsFZhLOnlmxepVNmzZzKNDJ90DDg4sDBYF+h1sUw1/1e0fc52++O1kdnrTqdYY5FZOhyau+H7IsJKa4TI7hBkMxj+yreAzAxgmh8TY+E1I5k5yKkjpHNdKbqW2vtSMnjyKfUotcywUnczwdRsLVl68B+kHWBXG9A8EzySK1Q1zuYwHVwHk8dOiQi9ZpbABh7KpQ8o3mNNUGPiXnHD4efPB+Mgc2LCdqPFSuLk7IVjI4BTmVexLbLCOjdKkyEIoAStYIsh41qEOo/Zvpq/nSf5uShYAiGLNesEZl6O9nT5qIMgYpME3jslpSfsqCCJq4ffQVDu3b7nwkgCDRJG+y3duPW+HpcnkdoYhL/4OAsoTeSgylaBXDDJViD/7m12xoH1v3yaeUtNEIFYxFUDPbuX+HIKNTT8aitFhBzovcupuF1kCGI/lpLRT19IQV0kkqRyOJSSormTZ9ouOdDpBVKrvTUEZNdde3IBM8SS9JkJEAR8fqtNUrVqDnryFNl1uUx5AX+tOfXrA5lE9RYLqmz5pJD3IONDR4pVx3qk02tDfXnTfLqdaGeOcJ7uVZNrFQIWE0jj3VJyUA1aMaq/5JF1MxbRa5PTkMPJLvnipNdUiyeHrIftt4/lZJHtO3qYL+Vw/OrYb7qqFELdfwNJl6I9e6hOlrCkGwmyHM5ImTHAE+ikysiw0oHN1IskUdabL90LCmQTI90hYk6CkoqMTRIEvYK7lNNdMzbADUrf937uocQjPBLwoDGYofbTRZThwc4Siy7AgqC1/c18DTu4xO1KF+WhMV0PrEyPFk0o9NCIR09MbAZcZgCu7NuopHOigcv9WavC3APXxsM271IxALjQ/zxNPhIKBXDtMLZjetGYNR9higIKHslzI3MOplAOLhT/lFvzgWpeDa8grnfxANgD2/qd/e33bCvGKmOoXffvqlF+gJS9QiACRAb0cFKIMgDNXHo3rSbJPi8J4I7iEgIp7AVDae9xZPsOwIQsuNg7KjxgsDnlaGUAxqSCCEfVM7ZZgBoF6msjVt/OGpo66Z/l/9OAU4oQME2Wrlng1RoTh0JYTJ+gtgkyjB6KZkVuWmxxOAXFmiFEW0rjVND+OgaaJlUMs9yZ4w2lJGZSAgkI6lJCITJCHjpk0GWH6Ge8qgjEFUNr7OCkQ6jIXJ8yDT0toSAPj/np46YIQbogxPUl3QcB8X+ascZn2ClziIyVCQU1vBMTWUybHX9D49fCbb4DSMkX0wafZHFWFM2jSURcazKKeiR19kb370lm3fuw013TA20VS3Ef1JceMiEq2jsdvifZHbKasCdxNH74SeQ0Up4QJMGyf9ZoCD8+ctYXF22Nhxk1yvbTeOR+obqJx99tmnMeuldCJ4dTNd7QXCUc80JzI60X3fxMVPIBvoYHH3OuwOxGtOZzAJjkvXhjtVCKyHzMQIFGI54QgWJUWnnSl0lQQ4mVoFRYBHAnDqTxnTxoU/ijx1EHpnvihMKtMZ7E+0vchFeXCRetC/Ly0rwlc2njJvIik6mSjvK4nH8+T0nDh1ilNR8OHn3igZt4jKInNcNrF6CLqwlZSke8HrpZBxKOipDK+mnIilRyI/0EoUXvbu34eqy2R6ZhmE8wGHj/OnlyeBv507UTphkixE/wcffYjd4G4X0OS/cT00JWHQdFCob9pY24agwm47jWLLawyI/DhF4yhnTxWehds53t0T9X2JSVZcUOKc2uto0vuTpUhWKIgyy3mCcl2bWbj9nPRNlH0yMAqjl9jJ9Q8nw+7n1I7gwFM5e4GGeQPuUt0MkzooZSKxRQzgbyOQzPYmiFdxb5VR0T6yE0giCbEexHoJJbPrV+lDYNRjSf24h+cKp5coeWttMAW5JlobfQQ8Z38n/16uu8NG8ansQT05bTjBDzShK0UWXxL8fTAbBGGIphKIIRvLIrgmwErw4X3GyduANZidlsmwigOJrD2Ma1PDIdfbOmAJ/P0A0l/eUrQAG+nFgTnQcArFYzxLOXg1IA/Hk9CL9RFPIGmTXpxcpDBFqqnrtt//7S0Ta/SRX1+KxyvqX+DmIggUOoQ00Q5KGmU7C+rtaw7+5EmZVtfhScBIoh/HpgzNROHD365dCgzDAzBvYZPtWPe1jcFNbBRTyyqoZ1sZRjXXI+oQy/QxUp690CW7mMJjeJFGiauJqksERH4nMCnrUv9N1ymbLMxVBhczPZWvOlB14GoQBlDSUakU2JQBKZvXgSMjaOlMVsO3dDg7gkU/dK2xE8a74KlsUH3UdrLAHvrDSRy+E2dOdfAXCFVYGgImJhPuUmuBx1SPT1aF6q1pTyjblm/qcBCW7JKgYv5MYH2AiYlxoQFDt2z2LvbgJNEkqIhKO3k7qFcnsLFUjv7vIEcflr2o9yw0iEf4XBsMZ3FEeMfZmtU32jSa1K1kZjp9qxgylMCj+2rrZxC12+2yK1daOr2RJk5TSV6PQIa5tYjMC/03Lxr/nkyTmtFXU1ak0mYz4OGkVEjc1NlXXH2ts7579rl/8Lho+SNjc+sdP7QJoNdaScVKAAAgAElEQVRjNW1hoUr2+gKLMJnFeAYcUgmlj6AXrjEPQDWV07oCzJMH2UY34/kq1GZD4ulnRQfaJErMcKFAHReu3wopNz/fsddCkpj+eoLIFzWMNO3CuSNkLvSEaPz2kOp3D5I9NZG9UDoIuNrJBs7MSKMkH+kWSTnYtyVkUGPGT6F3kumav6JqNUE5CyWDOHz4W/pbPvQJ61wG50GPQFmK5ORVMgh1XgBnMAXpHvWRcmnSnsBnczn2jxp9J8UnuZ5VGA3eGFgAmtYuXrzY8Xa/3rjBvQb1LFRSXAEoWydTJxu8jAnl6JETkKsMt2uuvBbaFz0csis/ejibt2+0GYhgFjDskKppCYOgDgJWJJmCN+VmDeVmG1CJCF53oDY2B0gTsJweFmaFbNZYYFnYPcqFPQIRAF82kGSue9n8zfSyvKQSTRmoIY4vvp+SmPemh1PEwVZOJqpg186FaiTAKSPVppBHp6arfWT1laDxdcO92USd9GO7Ocp1+g73jXzZhH3aPBf5i8Pem8pStKIVENWLkQZdA7QuEcFbKUf6Qe73c827AWMTgRzUIAB6WQvZyVIENkMRLY0DDzkOrm0ZEuDp4hiTYUQTsEKhU1XQtvD0CXbG5ylxbHDWfyjeHL1yb4ez3SXVliAoUfKBpU+WPWqsbcXlLffscTtVdsJuuWqu5XAAy/AmnwAQCHb0bAXXy4tebSFtgxwPm3GLJ9PbdAs9P5b7k243PnsUXcRMe/y2QMuJ5NrvOmZH3txErxZqoWeWrTWMWMZfwX1MRMwaFkM00/fgRmvFr7WCHmPmlBxXZamU1HrTQaCMTutEwU1tEfXwdA90jR0vlcxcmaeQDlVYQQp069gP7CsJkgrFEMWBO37CWJKSPe4+yKnP9btoJWhvjB0/zmVzPWBIayjjhV+NTU2wLFSnB5DF6mAvyYBbKioOu0ZQEu7N9dJYkwpyqmrqhXkFTKx+vaAjgozo5/pe6iKCMTmVEZW2/Nxbwc39noBMIBOcqV9RjixuqCc3lLm6TE7WsZrSXnHbhMF58xdzApDCgxkL8Agiu8Itnozq48/ftY9RGxA/PxKg9wrs9hI5ATX1u3C+Aku+8TY6bAonVywYqQImdvAWwTwdPn4E8jlG07zBJuhYwptNo8S94eZb7DGkpiXFLPR8MMODqyHkywC3ncwrmD7cNjw1FVDa6RV4Mk7WaV2HDNQUTpAEUvZKMq0o8FWdNMpLK4qRgQYFAyF/nsQseV2xbBAFaIwGbC0GIZ9u3cc0EGI8pdvYkXH4MnjZeHwPMlBFiQJGUdnByREY7bJFTzmFKyOToS8lj1D8mrz2cUMiAQx74Tk5ZcYcMgfMdxpb6HVFcROAHRzcS2zlpGVqFYWInxbcls1bbfGSJVxwLAXZ8EJ5CwenjSdwbQbSQA1SYuVajyaF1+LUKaUgp0n04UNHWaxIB3EiC5ohSsyl0Lr0OOrv5R8/aavAMq5auIy+Axsfz4BuMo84nMJOUo6KitXB5t7z7R53PQZlX8jpGyjHNfWw1HujR6VrL9iLVCMGKQ/LKL2FQM9Gh6wDlHpDVQ3iBWFAPYD2sMkDwUAlU74JojNAkG7HqSoQHq8mZEVM1GWGLJu5UqawMm7R5tG17CGLC+F5ZUvXwvuOoHzvYFN1kZG7IMeiVRDTJFbYpiCCq76XuonkfzRB1OKV49YQjpADjbXRiHR/D5ujm6GUMg0/4f0IqCqJW2hx9AERkWtczYUatSMBAEdRIbTYSDapNt9EJqrJZEsL5851mUk9dDfh5OSjqx7gIJmdWBbTcpJtBmuwAUHYQO5pOK+5hezwAJPpQ0UIaIb32PQxqZauhj7Xup62DqJfRFmmnMiJdaNucuMPJlv83FOWTkZWuK7WtmxvtcZRV2E1WGyjfDbbVD+GGLmUgodErvGyb1tH2Ke+M60n60oOz3SLw9N1VBjwoOO4pyEmeuX3llkcxkIlKC6XoAakYCQ4kj6HVEbYY4LdELiG/RNcU57DTH0sHbLe6B0Ku9bOgSS5JU1hpSAcxL+bDaXuDP0+HTL1QLSE5xQQP5TJv2BcUtOJAWo1Y+4coEMjgCSV0YdDVomWlcyqvcn8g7j3eYixClmQxrQ9mcpMQXaAxMeHdkIrwwrdfzEt/qe3dlEe/btqI0rbHGREhs3DHwqaMroWs+a7PTn22NDwYQgw7PHGI7cPDtIs9cKX9HhBEZvWA2VXMqm8UyDJK6w1qMzyywt40RmcgJPRATsM6v4Ipy6wk9mrbEL0LCT/h8a2jQSuWBl9XLQ8u4BWlBqVmv4sW7nC7rnnHqc4sGHTBocHcz0fYXpIuTtQgmgFMVxW1UCJCZcU+Z5YSjaBE5mr0OD0AagaSbnDxgBkKL00wVSE5RuDGunk1BgmTmidAQvoIZjszj3IaB6TmNx8YARovxFdOoAaZCVFuWAXRBs3jBF3PZCLXspozXG0GdXnEXNBA5N+slWlw/IkvUBm5ccGzBk3kY0e6rT3vXgtAT7g57jWCsaJlJLN0N/8wQp+teEbGAMLHb9TTVYJCohKozJLJ5MCoXwrE+lHzrtkvpti7di6zYGEFfiOHcsHdlIENIQ+FwtEAOqHHvq9Q6SrTBRPdD7Dn1vA5/lT1lUA13n44d/bf9A/FN6sFqT9++++5xZGGPQpLXSN31WSqAfSRNlfSelCSCd4o4kH31Rg3xAYJ9pg3ZqKysuSjaPHEA6rgU3TDw+4jcCr3o1wdK2Uj/4EElkGitHiTUZE75+yT02LIbT6/+CWFMqcxr9s8DQhpWwjIxahWa/NR0h7AUIFQpZ7k05jPYDIjG4TyOj4f7mMjg/MtZC9Yw+nmHowyvR6WGMKmhpk1JJZ9hD4ejQEAr7QzaGrINkhKWo2mxfrQs/lx5BLG1z9p1EAqdPRrJOJdwQikdG0CwZAGmTQgpCDvCfZSCEHlS8ti85ODhgynzM1Z8kCYfJQdSgo90sYlQ3YzlAvAZ+MfjBhFeXgRgfybeWyaZZB1uAVgEbdVA6/7nMWGwwwlvZD/o5ie/KPF5REWzsohzIyuaxpV5MRj8SO8CzZdx983ik2B5ZEJayHbmBEvrSJFKSGoSCRvF4NPaorJX5bghvYZ86DVVNRMQAukAUqwxYsp4eqJJB1LUaDAqEOaikI63BNhO2iwZF4sINcX2XaCm4qIx08h9tSC4VNj5UORa6LakB91D4ys/mLl5A8+OJSF23H8/NZDwMOoDzAV7WroqCnlbJ2/DhgGsj4RqSlM0FGCISDWGWsKhz1tR2tTD0X9bqp1HQcCi/nLApZlx1k70OBG6zdMONBB7ayuovZncdNY6MH5192lYWPmY5/AeDGj950JOrxmQgv4jz9Vd47OPSct7o2fySQFoI1w/yCjCFjZIolhSN13EjExsBZC6WBaK+TQ1pOCrh1nAi7du1wL0p+rWlYvy2HKVECTaeZTdYmjTVK3+lg5toJcGfxy6zDIcgnAH4nGzONcbVOGZG8T0IzWghCvZ8ekiRvItlQUpMNoXEawmYbnxZFw5iJVgtjd5pQQt/vh57Tz3Ckjb7DAMonbWRrYQTxOACwgUiwC3HfI4weJ7NG1Jrm6nSqB0bSQy+mmeZ5JH6WRwC8Fp5DeIAenG5aOKfUmAkTkRBC/BPliANI+TTQSFVJrrKthix406btNn/RUrI3SjwWYDvvS2WEL/0PZWoqLbbv2m6jJ1AWEng6KJt080/kn3KnXj3+maPhETtJKRZiEoon9957r4OYHD16jN7dt3bzjdfZD2+50Q7s3c3vMf6m3zcVBWdh3v72zLOUY6lD0BxKBwVGEbElFiCzb8lV9bBwZi1aTqkb9j/uSkK4N3IYaLqmRXSCzax+mGhr+Lo5LJUsJ1VG92gzYx/pSYrkoYkWZYqUe4PJ8kKgUfmxyIeVL4Y4h5TGyrLkru4CKAEJKIQWsPBNCmoSUvSjJBLERMBPZW7aTUNwAVnSDXEe3eOp18NC0xRWP1PPxrmyq6fA/yvIDRO6lfk5LJYwWARuZYaCK7Rx31QCaTqun/vz3AoE4RwqCrrxtEHaOIj9WSMhTiU3yNLg+Yoyl54MrAVc6e49+yyv4LglZCbb86+8CF4vzObMmo0GH4q8rMN4MuFyVHnDoat8+OFap+2D6A7Xx+zhP5r94CeX8XeNDN+momKTY/l7K+y++5+y0WOXorqD3PqBs0yqRyA5hoozLQIZ4Ij2V0QvNyGVXijXXYFh2HjZZcXcD2f0zN4TprWJtXXqxEmHMVSG78u6UO+rBEjXrbBZtDa34i2h+5pAhaNMsJ1MP4jDSyWu1qvc/BxCgKze0RDpn3kD1+lmcCPtvQ5YOgpCAyQgwbRy/GEoybkrGjyfPGUnT0UQloAmTnQT7YJusoM6nWFc8woqQ6kPJzMUOUeyFcr+l/qQ4CkjmPC20X5QL1WuYAOsFwexogxXwNWHk0Pn02VuLr4Nla+6Bh5P33PFYCOQkXErrrICsovt279AvmeKpSHO6B86aM9/+CerJEWtbfSDM7gQv99KFmqLTaJe9+rztzgf+J04TmmsrSCnJ5I2vGROBNqto3F5iumK6vh2vp87d7Yzo87LO+IgAF5MU9WPSkdGvYOy9kxhKYq1ZHdocemNBFC2tPP8e3ai3rpwLpM4zGtJReKZJiodj4cAHEImkQKoNZrJ1gCKxR3AWfYhu/Pi6+ucgoSCnMpNsnQ3nEiOQgOO4BTNYxQTTORiHsHpp4mPH0FIUyeVmRIjVAbWxOmial9CndrobUw6BYYcSe8uFAbIwQPCWtXYVVevIcihnU9gyod1kJSKxDpBT54EJcjJz5kDaJhMYZgsvXX7NqdvV0uWpNJYTWH1OxUIJTMlJkgYZbdOVR/6JrNmzbL1yNrIByGazffcs38FK1hlW7eIy3op2RdgazbBl19+wfOi1kpQE8g6gkWWmZWN5FUGWWYgMk2VdpZ+XQWQoBpMlyVVrw9/FrTgLVr8WsQCnCprUw/EbSDeuy+lrEpufS8zrCqUfL24J94MMfwJagFyU0P/LVAgb7LvoSA39Pg4w7nAov6iNqXiVz0TRk3LtDBVXijI+bL4FVR8ZI1Jqc3TDQE+FcIuYqEwmXONZ28qCqHpXbOcv1eTWwFa/R01soclfIbULYboQ47gTWaoTEQDCT2v3o+yHZX2btonWpH+n8xQ+ENR0eq5P/+Hq/eAr/O6rnwPeu8ACaIR7L2JnRJFiuqFkqxmyb0nznOJ7fFL8pLMcxxPbGfijFsykbstxVYvthrVGymRFEUS7A1sAEGC6CB6m///XMDxe/CPpkgC9373+87ZZ++1114rl3s0k02nRppahzezbzQr/9Y//Y+wGO+NUppWGjXt3bU1bN5wRbisujLMZFMPsPZj0wSY4LdmVqz7SWW43GPGPa22mMbUDERHV4XX397HjkUufe4anOeWEQ7Tw9FjJ+LhUUjwzMaLtePSRdYutgFkZsP4olqOu//MwmxSGawNVu4P7/NEhmf2bMASq1LaTPxNA53jBGK/LkP01cbWcahgVloeDHJci+ii+hrSMuzielj6b36vBlXq1LleU1gDVgK5TLBI/J3MrLFrOgPw34PdWWjXvg2sN954DbpJblgFrSSDoC1GZ4Z92kOBde+Bf/9Pfhq+gOVBF/d6iLVnpWGH3eqqAK6m75HHa/x/yto/CXjGokhB++ev3zO2FXyncjlseG7U0cM7wq2oXWzd8goUi7OYqaSFvZRCZxvHIHPOD031UOnZFOuvvCxUFFdj8DEHCayEeqiKGi6qoXjiWlYhLQT4efDwgXijluH6ZFZhW1ijW4fmx7oGGLqeQfu/km4nevgEHLtyZlRLl+ESBaajDHMbzQrnFx1av8jGnkOJ6kk9Rme2rBiVEyz5CvFDzeOXHq1Haa0//MQzSDFBYSCLKyuviX6XvVjF1UzKJyiC+4AJ9OMqpkCkeEPs4AqQuoEsY8aH8cXUYkudB2tZpDySpee0agIn19Zw+hTd5HPck6siTiRHrKsbgrFMcqWuWQCPP/5kuPX228JKxsgaKQe2Y3eYQWZwGOmjOhaU3SrHaqLRhwcFOFwltBpLBDlEjtkYWN99Z0c8md2U1/GcZgGe34flnA/z29/+NqqtTVGhpInDReqEVAzB3QGeSbqSTQQQU3y5SnaIczAPsuvte7r5o4y1/rt2ssQ3+XPEiyVh2tO308W/ReUKJZDIoEaYAhkkwIrpDAEf6O1JT8czOs5HRu6SJy3BI9I7jZJ8jcifRPrdEzqW0vxfGqVrxniQS+WgvET2LE8yOXbL+D5+Rf09teSIRnLqVKSNXp2WMWZylKd+nxyxCRrFhHqFGZulr5SfOPzNWvZQsbQxcIkdjjrhwWFhd9yS9SK+JQa2uRwUr774UuximnVee/V14c7b78QacGk4htepRtAj3Euv+9QRsv/3t4ePbkaungmVvfhIpHM9sxnZSsrMD/vpdsfpgpazYQ+8Qg/h++77dGhB1nw/Onuf/PQXeV55YLcY0KA+fOrsMZpW7yJrfgXPDvwMQrOfbxKUF719Xas2GhKd1kS30eaCwU8alvdnKvirnVL31M9+9rMY4NaupdHI2vN5uqZmMJZnEOujijl67HD8/hKyNOGVQzTM3M9mc5ae199AI5L1Z5kvZezJJ5+Me3vCYcuy3SEBx8dc27VMsdiIU0/Q9yt0zlvCPJQnMeB56PsJieyjcvrVAw/EZt1KfFl2Q/JfzXx0KUFT/qTzsMIlpUBj7UBBEwefyyrBk0t0Vl0DMcjdd9uCsap5i3GdCvBcFoVf//wHYTY40dm6w9HUOb86O+w/cZ5yID/Mx+osCwWEctryhUjHpIykhYrS2eAZDKwb3BzFMD0kEJnSao7hTd7x3nY8Gi6LZYRBzrb2fhyU8iHf5iOYmAJ1xAjvh1OmyQCyDk27Cc/Fd955hxlMGg6cVAsoAbxBcXaRTmE+WYpEv9mYOV++bG5IZpSmAzyqBe7Wsy++ih5jKbp2BYwa1TBO1oJlXnOYM7U81GIwHdvoTEG8TOknzcFTQaULNah8kHZwHV4Wj3LjDwlsK/LH5zAo6l1ZwCbbTyl9mlnbG5BrTwWE72KjyPXrJSMspNw9Sndz1+7d4QYWxdvbsOSDNuFUx/t1dWRUmPUS7O2CuVgiN4lfLuBautFmbQkspC9xTfybi0HF4Jl0e9ddvj68y/X/2V98PooIKJskMCx3rI/AZperk2cxzMbL4ZllUELYHFDYMAsibVtDG9lTQs/LjM1oI33A1ruv59+JsVoq2lkzwPn523hOYiatTFJophxFGIESVJ9QgVgxBXFb10ns8Y8HFpKcxKhNHLRGjoegJ6FV7C3JTJFrSWNxipGl8t6WiuK90hyixDVZZhrBTLK01cIYWaSUl6hSw/WZ3SnHJa4oSTiC3LFUthzl8DWD9O/Gszkzm1wwVCkLMRvkBSz3RsA+xfDa+YxcSWTku5aXMOPs89gLTjvQ2xG+/c3/J3p51C5aGZasuIKJixzmhptgHAzQsHgsvPjS01G9upR7AnQWls9fFOWHhnm+GWS9lzrN3slIWKefRWDgYltf2IcSdSrPpoJy+AKY13m6uT6DDsYsVzFBkE+mfInAmcuhVUGWOExQ0uPBAOcaKgQjs/lgNiRUIi9OTxGhjz17Egoi7jXX0pIlYMzsA69pF1qMBgy5mldt3BjFT+PhGz2COdzZB+chuZsl+rx1tJcSJRTluvBA8BB5acvzSH0tCovw7pUUX7d7Dzj3OeS5yrAzmMlaB4/kYHv5zbfCYUyrLtLgKqKsNdtbsuwylJeXhre2vh1x4i3g1IWwDj7/l38JnWsKfEw8LmAJNBAYh1lEqdxHy9c/5di5BuKfWT/WEEnf+caHxw6dbQov7DkKQI8NIFZyk5gGuHCwPtIl5qyojC7uPQP6MMA5oru2DoJfOt27PrKVXMiUGQD7MWKOz8FpGG0XxnLnDMCnASybvzNKz0DOppkUtiBKKqMnVlgZFuAFWsQHaqFBoabYKG/czeLTF9LJgkVwvvL4/ot05Rop65ZALO3lgZWAS1zi4T/y8ANMv4yGdcvmh4uNJ+istfPeA+H3z77ImMlsANCCeFJ28no2LSqZvS3jc0Tde2zVzlJqiimCJlC2MlzPJisiEOVxzWYjrYwz+bugfR4sbsuh6CHLg8FvhQ4gQpw0HFZx6vRTkonJmZEm8Zq9lCUSiJ/6/R/i5jgKNuNp4yyrDYp2eFolcMwWoprqLOFEu19g12Bom146gACsILDKHisoi1Q7OXXyTHji0afCz3/+C1Rjro0bXA6fi0PNPQPbKEA4O5hRLEBnAngu6rpJlJERzDVbHSGwwvj3dLeMsYTRhNgGUZSR5vdLEoX5zAL4Zuvq6rvI1fJKA+ow84nlLP9TeDEvn8ORICvPynJzzMxKFVEzUu5kasTgwMF4w1M8X0VAze4Mcnp8RGyOIKej1MR1ebAltPwJyHwm/+xJbZbXC53DRW1W51yyw/yS1j0ovK6I400cwpQ6E8HOvzcwZCm+SXA18BluDXh61ZjVCaUcRZSgnOd9FlcwsUKbRHdiiWkwP41QpmNnXayjbEYHl85bHlYQ8GZAxm5HAqqpDRNvjJQO4GX7GIrEt199DT6y78RDbcOm9ZSo08JvH/pP9g8Wjus2Rp+JhbALntvyWnjv/X2Ipq5EC3BWnCGNGBMBzUB2+vTJcDXGQkcP7YkHkhnT4SPH4jObjVZfLutPIx1bPy24y7mPfH6t8CsdGzTIGFxdk71g6Efw8/j+97+fkCfi89xy882Rt3ny5InEpIQYKfddrMyS2MzRiq2Q/SLVxMOiCYl9+Y878YNZgJbfaRpnhTqDiaVR9mp09MrLL8dGmAe1ykTade7kwHiPTFCIwXnVWfPnhqVUfWOsX6dqchH3KIPrOEnJddbfCMHNqZc+oSOe6/D4TKtrOk53ED88iD3svM6kv//ijWM7mOdsJYAdgfw7u5r5MkaNUjv7ubGMd9H2nbtsHSf/FABa9KLIzkrY6G76LnwVxljk4kbxFGRhJU4l2shkD67Aw0eo7fm3udgdmuabpTVihGFQWYMS7UyIx91gcPmUg8W87kVGmXKVSAEcHySTevihR8PtiCUWM3zdiKJHI/4QK/C+7OdEHuLDpkOA3bVzWxhhnjMPHlwuGFkmwKdqH8+88BKlGqUTeNbk8qq46BUHTQGMYWvjATsDhYdybuiqqIjciKvTZDTPmhqxIgQYLQRbSCMr7ea/negwjTe4q5cVMTnK7M7mznEvSZoZLDT16wd4UGkEcKEu5XC81re3vhMHyaU1WEJJoSlHqqqsrBaVkFNRpcW/7+Ckshz1dK2oxABbjT0OCYUzL4fmoOxNO+zyQ4cOh4cefjTsxnCnhgaNgbCCWdBumjGd4D/aNC7BsGdEwi9BLYmNYGmv9r5Bz4VgdpgyqEkJZGnujdmaVnEGNAOJfydA5bM0mGgwLcZqVuFmGKKB0NEEt2t8fnBI0UReQ56V4xZSS52mMHiw4mIGp74ihWZCRYKMsZ2JCqBYWRt8Pxwn/t9yTwwsmpBEQDkxrhMHtP2dYBx/5/VzWWvqornAU+XRuVEooV2LGVy/m++PmRyVRuzqsvjFqmK31mcaeXlq/LGeudRMssZkskvpRC2YS8+cPgscejjsYxxRmpOb/qoNG5lYoONeRYZEJpvW1AaHrSzka3RE862IOdMhyvHldMBr8DfYfexIaEIuqxdXtp/+4AdwOkfD5csX432i8Ti0LbTaTjO5UIvgwbETaNyxfqZSIudwQKcA7tuAE8JQYvc8B99bZO/z8UNdi8qKHc9i1sh5JMrMeG3YmcF5UPJo8EuhoQd3sIgKxUaUZb1qPk7TmC27viK5F7ZCLHG5b4V07F1TOnu5n48iNvEGPrZnwMxcp6qXzKQL3YmFpH4QJ6k4hsmoc6mIhIVWU7lZ2q5fd3mC2MvzsnLbsmXLeHkMzMSY55NPPBtuh//pHGsX13AG6tHjTz3JfSkLa5jeaQEayuKwH+O5Lly6LMJGzVQRViuN7INqDI1G2ZOxG+8h59QOa9s5aKGWWLb+1X0rxzo4RX/30g7kYmoZFTkVdCmYXwU9jvZPM+zs9dfdDQ8J/S9mHHt4g25evJhg4IliJ7AcBQ4XXeQ1MfoVby4L2xNG3beGxjNkP2SIjEpdgHd1iYdiCq13ZDtTE1nwz5IoBUsdw4GkWkvGkcbmSifA2L7OI/3uACB25qGotJzfLVsokSmNLjFKth5Dmh6mGfbitH7dxnVh9aoVpOMHomzTyWgBSPnHe7mZtd/ThfwCn3PWnHl0feagmLs6PPHwI2HPru3h4x+7j4dBiYoyhcE2zrzxPj5UH6JORnaG5bnNnoXfxAiqpmBbLmgzN7EixSh72BSa2LSSfcoZ08/BLC4b0DWFIOOplqqk7GgO86Xn4/3bj7S4J4/qJmZtZk1yltbjzH7HHbdzQFSEbdu2hfvvvz8Gv05UQUrAGpevXhfB+/f37EK9A1MTgtJCst0usMkkXi8Vs+AxntUwB0CauB/D5fLa5O0JnonhCMQb0CwNh9npvr4TIGatvWRyBt08no/33OBihtXSBACO+OMIgUoTYj0CzDYsJzMJrEqZK8mjaOagsvBkDMOQuxXSjOUrz1EKixsxDlJ7sPvLsRyJoRKECZKxs8r7TlBI7PZKXJUmMQWlkokgN1FeR0zxT4OcPCo1y/5/jQdfz+zcr36uq4vsVMXaqEpLpmngs3xWPuwC2f5MDkXpL/msJbGo/TzPRfhQDHB4te3cFYbR/ivl/g1yYE6nVJs6d0FoYJTuGNnTwis3hDWbNnI/B8PPfviD8NEbbgy/+/lPwr0fu4egdgTu6CE2rrPTNeE1gskdd90Zg40H0e9+93D4+Ec+ESuYCvbaEagkque4Dhcumh8PRsF6y8lRnucU9tIRd7IAACAASURBVNYoe7oG+fftO/ZFmGEMuk7MfMmQzfZk5fzVX38dZ7q/iAe2h4HVlv8Wsx++YdUqhEPjNEGIsufSwZYuIjAT/LrRiyt1CgI8Vox0jGeaBbTTyIibvFZL3G4aA6qWGGhcPzbXVOWZCl3E7uskxCR6kKrPIAmpgUbWSIJjw+ONt96MYq2WrU69OG1hZaJKSRrvkU8FZlBuYG80sSdTKftV3HbiJaoOy7+020wyMqiayvb7vz727w/8Ljy9tSFMX8CLJUOGxGZMcy0+d6iZj+pABQYUiC/moqs1xEL1FHjlzdejpJDidBPeiD6UekD4KlJLF5C4wBy0ueTdRGVQTvlttNtdlHEgHS2sfvC4KWRZvi4xMVRTTjUjz+J/D7PRxOEGCJBjuBMNshs6aFenMhQ8xonZxsMdA+Sex7xc3c7tEHwrwgbkcUqK8mOXUvyrhKC4AyXTAvlOpN8C2dMYcpcq8AoTGZMxRL7uhluip8AjDz0Y/m9sFpcxg3cO1dpOhoyrKYl9kJ7q6bTqE0YhQxGgnT4DEu+goy9wlcDisgjubaTlZnRmcUNsTrtB4nWWp+/s2A4ZkvEdyog2cI95c+eHwwdO0jKnxOZ1c2hERGyMzStWYsBxEd90002Iau4LDz/8UAxyLQT0OJrDgPbaTTeGbAjIDuX3cA8HKBfcLHL6UrmJKTyTAQ4QU/oUup8GuVSC97CTA/x9qnZ2jt6IVwmYeRaKP/J5B8BfEw5QwPnEAj+3TSBpAHEKAZrNBUiuYyMJ0qXXPTEgbXZksyGTDaOcuaNhGhunSCMhexLkF5fspcwb5e8SktYEJ3+ZzcXpHeCBcWMgsbcEGTTRq02Kw7RMYvAczcZiR5V/F7MzUxGPMRh68MZrmyhZKTVjAOd3163qNmaKNkRixheNirkfZKkGuWKqFPn10eBF7AjhCtd9BaIHlt0rgVJWL5yPdPkwzbPysPOHPwz/8o1vRvrPSVV4VqwIhUAMOTTWnn/uJUbICiEer0G92YrhPLSKK01yww58YLk5BJCi8PFPfhibgfvDcvC3AZ7pLzF1dgxy/RVXhNs3Q/fimnw+VkVD0Km6OYTc5N6f5otkPgSUYYKxJd2evQdigJCSZPA3yNkEcMrB5KObct2uvGN37jU7pddee3WCV8nrFUIF4jYlDiHuudm1mJ0BbxEz3IcO7OV68mJCsuX555n1nhI+cNut8XAuYM871reLjPEImZ7KJo00Z/YRyAxCAzTkKqCAuRY8WPw8dmyjWAAZ24TasUE30ZSDiwkuKv7nM5V91M01dnKPuqiYmhDp0HqglP1VzmvJ0yyFlpL0Lx+YN3YeNn0d3qKTaH9LNhzoOIlPAhgB+mM55ZeHl945Qdk6iw09huLrxbgYzBC8MN2ZLgJExtMPPMhFJdblQ9jDrKQXnMLfqRpiuboDaseAw8COmdCJTIaIPBnSbwFRWGoI0Y5sEZURlBd6CBBufukQOmhdgnrQjDeqNI18NrYbIwlKyDXocO3bvYtSpBd+0hrKCwxEGLN64YUXeZB4mJIKW65WcgNT+e85ZGE+TMfNzjBgXsyNfug/H4zSRz/8X98h8OwN72MJOBdNLKj+PFgUR3mIGVIryFbcJAb6GoLc4GhBaKMkdhDdQfJ0gr5jVzKz8+lKSUa1i2Xm88ijD0XszWAgdmUppPbZWbhKPrSlzMuKwW2AHCzdxDJh2zvoznEovPDC8xGvm8p4jYeHG9SxtE233IlxUKIpYTfKBaEqhV3G9Rs3gPnRsSYDi4YhknydLCYACMqnUlY12eUWkxrnVUn7MZApuZRKycrhn5BjHWeV+2/iXHZTDQgjGmk6Oyo2EkF+ylS+3Q3iBInjXJZEqTLSKSPkNqoModySP5+Kuoa0khGe7ZAgsN1POW/+PO8aG1lRRCxCiDGQGfCiOqwBebxiiE0bSmSfDTE3bghZ+3bh/DJTjbhclA+CKyc2R1ZlKWVAtXvtBo6vKuOea5Ly0tWWGF5XSccsTgFQ+ZQbkZe6+8abQhr7YQXUnHSuKYesoeXw8dB88iyZ/FB45MUtoY6Sto/Dqwq6iXPYFZS7ystXMwJVTue/sHA6UMQSNv5+aD61VC3ZkM93hjXrVjLaeBB60EtRqMHJj8995jN0eOfFSRNnpR9D+r0ET9hrkcIX43b+eTalsYfqS6+8yjVuDD/6t38Pn/n052AS0OWk1DQ4S+Fy/brmKqYUg8cdwdNlV4RSbrv1VgKKExIc0GSKYnEG3MOISqyha6+y9bRptch4raepsiXMIKHJQ4TW/b6U0vn1558Ls/BPSefwUWfuBElPHWTgw+BzqQTORrDBI0h8ZRGUSyiTkyjBU3ze6h6z3uTZ+iv6oHAQO56VEXUaydbA8mxuGPCyDHZc2yQqF6GZFMpw96ZYfTFEYw3dh2xMUgUmvfutD479GvC6F2b9adJFrRGQvw+fuXcK/J2FzP5dG97YcwElUlQrIAmakajxlcFNNdh1EJAS3R3VgBPie4LydnBeJ+301HPhuclNRw0uYiVybqaA97X3DMUsz06lBIBelETG2EjVdFI0KvYDGSQzeICXOF2VQDLI5XGDJIrmA/7eedstUcTyOLjHagDLueBX5wluptgqYzzzh+dQMyXVh8TpCSsgWY8JiG72ZZiDiEm0KuxJel/NqNazOJGlQ3CdP5e5WzBIJxqyKDO94RPzlLqqz1hAxzgZgi/mPa0MO+urWsRpmKpmmfLRnJzeI7vDO8k0xZoMzNJp6hmit1NVy7yunSe/T/Lup7BHnI1gpffz17/5Zexkmans3Im5NwdGDqm57XxHczqRqc8B07ts3fr4feImYiqm9crfbIJ4bcdRw990Fq70EQemZaar3DDovDHEb09Eg5NfntYG4QhyC1BZVkbB/ITy6gSIL27nnG4efrSJAJIIIpGWEcvORJCzO5nN4aD5jWVrDyWMZcww5a0ctGyAZ4OHmNeQXVJfI471gMONl8UGtcTFjWdyXotUFi4rBxDdwOwaS6ZEjhuEAO51ROoPwS4GuYkOK8EtTnLwuz69UiUM5FKHLI9VyI1MeSWA+Hxx4oK/U7HWz6RpUfTkgHaUBF+0BFvIj92yItxz232UaCXhEDaBdXTT93CwOeYmdJhEZtmEGrEWn3YIC3ILw1LmXgcvOZ1hA4xqgYN01673wuXr12FYtCnit+vXXx6xLA+1PyDzVYym4bvbtgPpdIYrr9gALNEZHnjs5+H2uzczazwzEnHdZyeZaz5PxmQ3f0/dvvDNf/hW9GWowzbwLhS/5RPKCXSv5pDtTybz+f3vn4lrqoSKYNllSwia2eH1N7ZiWPVWeA+HNBslQxxs7hsPnbsgvqu87LhgL51eKw9iP8HwYGwu7nhvR3j0qceQt+f7efYX9PxgTyQ5wcA+SqeCiFMawF8sQ17TTFo1bCGEcRMdfk4zJFTr7W8nRv94E5tSBt8UfkYlEzM+KWceyj6rbLmaULHEzofMQH/5kTljqZwuSQwiP4235dLZ2O9NywmLpul6RJrbvxTX9mXhVc0reOg9pJi6KympYzaQST1uIPJXVIlgs8XOHqfNWbotMsQFs/2SaOomj3JLMOlzuaGz50Mq5oKL2fiObznfmAWQaDkpHmeJGTEE/rVPuzQifyadpgyuoZuFUEyXdDPD7qbQe6FpyN+pJlU9zxyip4+dT5nRmzffFv1PL5DO++ALaKmn8Od0Rme8pgyYrVXYwY2BQ3WgtJGbzdA9mjrONZqJ2K6Pno+RTEpHlGC2dMV6yMR9SD1PZQxrH3gKDkva1NF9rEIEM43TRpPb1yE+vvHaq5ECIRN9lIwjDkmTkl/gfpmoXHnlFTH7uBfO2yUIo9/5zndiuSrIe/JkfVy8d999d3js8UdisJuJNPf+IyfC3R//CzhxHTG4iRPJZcvhPssh8hTNpHkyQHCSStJFRhh5b2SRtuFTWMjdvPmleD0gnk4JcO8nFCtiGQiuOBrLuZhL/UmrXi4If8+acFTLs/i/9LwSA9J2SdXXE5vLJJKMWOqCpfRgmt3v0D4Um/P15yJXLSrBEgTNUmI2GGPaWFzA8X3j4PY4qVjgzvo5zhonZKrEm/5YyvJ+cigjj3KcPGxWMEEjiWKsMcixQVhnBlN/OM4/jnt7RrKw85L8XJQFJzNrYa7XreahaPDvv4BsfT9dS3hsJqDadqXiQtfNOjlPJ7+M78tjd+qfcYnDcoxg308w7aSbXYh6SwoOcdNZO31MxaxAX9EMaDcUj41Xbwrf+973wvUIQ9xyyy1hLRhzL9VCJj9/DhtC8cFdO3cya3sa2te0cBnmTZJxbSTosnaGysBg/wHk8J1EWL16dTRO+gdMt8V3d/KzX/va1yLuq7aewhSOC778yovhsUceDV//+n+LB+ZpGmAmKQpHuDZ+8bOfAC1VotJTEedQrUq+98//E0VprBGXLOIzLIv7RGzYz7vz/Z1xfl2/1SRI6B3s3TYwRuXzk2iQSHFRnGPMqoR1aaWnTFs7f++XHMtOMmfxQZ9DLJkjiZvfVTTh7/I5ZHMInO6d6P/C+o88OSEL6TC8VtKNdKbbadqMloYwfU5mWLWwEhWFsdB7sT7Ojx09OzNUz70p7CNd3kfKuRRj3bNgCblMK+QyDnSMlNobkJjLZDqAAKabkxQH6Qiml41kKo6TKGPt93lBas0nZtKIvPw5m26qG78WfwNfTys+N/aEpn8SGJwXLVs+8sAAg7tJr9PBQq6jLS8Ws5UOphQL36MdOko7VJV3GLly8R6BBrBuw5WUzRBswbJ2MB5Vz4l35ZW24Q9y8p0NS8C/VqPxNjp0iSbEu/Cd6kNNBXOu3GzlpM0wpDqYyqfBS1qFZHznKGMu6P9biqgw+zYD8Y898Tig7ZrYDW1QLWT2LIb4d6DeWweb/ChMdx4s2ZTNF0dcrmaQXyb5N7/5jbioXqbN7gNv5JAwsEnFcAG7QD0c7L4aCNZevhEJrOk0H6rCGb7XjT4drHCMQNVEZrqXUzULfLIC4nQt2WGmWKVTKNy3Phb2CMEhlTI2ZntmWtynCcqFf7aklspj1mfQSQSMBDYWszV+66QccxH+UQ+M0zWhApEgxcayQ0qH4nY2C6SmgKH08LqDbMwRaEiWu2blsTOr52YMqmRqBDMrgjHLXq9gfDZ71KPdjIuMzsbEBPEzygR5rdwHAWonHgTUx+NhIgt1vMuAqkQP75npSWIjw7Euu642J8xGx4OcWKVQgNhi7CiD5XnoRryQ9xljE+VyMDezVpXydh06NqV0eRliqJyVoQNWgDV0SioNH4Rp+5PRoKOCMQvOBztOIwk4hcJvCRWQog42d8RCb7rFKRbmWwkog7x+BdMxxWB6OsUJvOvdq+T8LsjENh38XJJyJf3q7SAxV0zTBEBuqqWsgcVnvAHv3PepDoRhzjJmKaYrHmiXVtHbqGJCgHn11VfDBuAg96QHtVi3Ze3HEduogu+muIOYYQGD+Vexl6zqBmh4nUe9+xgiHVPJMHlAoZt9mwMu7lRxE6/bB3+kZVzYM584Iv2sjU6qTRShloRKNZAO1y4s4fk2wnUPcej2kn17+I+A6apq40Eb4RsPL/F71oDrLioiE3OStv3H5rF+WOa50+dGD8by3GHEDJNDTUFX2PrGQQbdKU2LVqK8isEI2ZOkQnW4yqrBq1jQj4sLkNXMnT0nSgh5ylm2JnSsEtLURtdm2tt9ANY11VPh/cyI2JwKBzksCrOQCcu0av5dcqeb3L9zLCS2tHXr1uaP8thSLrKqOfmHuaEbCF7TuZnPbXkR2kV1mEEbfoisxYF82/kNdL10w1pHkGgBA7sAUTiFkrePhS61RS7fINjU6lVLI/2kqaE+7N/7HoHxQCiJLuLF4HhzExubdr6B1tGvNRuuRuoZHT1sFt0Yjz3xVPjrr36VUTO61DycL33pS5Elvwv9uPm8zwEkyjdecXn4b1/5Eq3/NWRt92AJiGsTgUuLPQO0/LPjSIJrRO1UiJvJjWrgduGK2bnp5vF6WtGlZqKqgXqvOJxt93yG8w1k0+bPCdVgRUf5bKl0U/01TDovQbif4JDiIiIQiFdGCZzxIDbhTD6Bq0Ww3yAQWfR/grex6DUoEhN1eDviXZyu49VqfM3EpAOJGs/C5kMS3ye+aUbXR4d9iK73EE5qnsq+70SH1RIlyvPwwwll6ASpcyzZjE5MLoHPxY4+kVBRUteZBOAIb/DZvB7FJYUM/IrkYzM13icGuTi7aiOEz6Bcj1n6eID7089uWStz300WzZnJ/v0+n4FS7o3Qf7Tja6LLn0xEkzvXiVpLGu+Rwi/LueKcQnT5ChDbbCdjyQrTFq4IJ9s5xOluX0apOJkg6ZidTboLBKZa1rJrwWzMw+/EiWN0VA9GJeqlEPZLac5VgakdRH5cEybXvL4qTjZY/fSyd8yAPUQPEgT3g4kZtPwZ96e46uqVa+LzzOa9xeDW0LDbTbXm5zyP14fr91/I0u65557YaPJL9SHnjs3bl9BllU2w+LLl4QkoHzNRIWmmwVgKFaq6ekocNXTiadGSZQgVQMcBey2kCZBB8zIHQdZkmhAHjxynIZYaJrO2PciUcnc0VMqIFCYrIgnlHngecx5MBjhVwi23rZLk4JmJauYjdu1h62GZyevL95OmkvS3H04fu4yMIBmXqp1QKK6/YgHKpIfDgir1/TEieRrC3RDqvgQjL+4koGofA+ODBMZGApdg8UJu/GR4QYeZUXVRekNdEE2cYJ7EtosNeBILJbVqjCE2dxwruFKIq2ZttpDTSWlLwLr6AA8NdJ5URmfT1lINVTglWsnQlFg3uxlgcct5mzlnBuq4G8Irb7wZs0vxMrs92WQoRVzH9zHDdmFffzPYBdMd3VAepqHWuo3Rqk5KpzI0x8Te1qy6LJoZd7Qyn4uUzUO/fSBM5rP4eeYS5JwDzYCJLkg9Ctp5Da83ClbYSTvfbGIZQ/vZkpzBGywFZqK9t4TP2ic/EMnvM5SdKlwMczpPAiuchW9lHaMzv/7tg3Gm1Xvn4lS51qaJwK8n+oSaq/fSQXxHY/w6gtnJkiVrGeReCifweUin58ISSpsCjEOyxdqIXUUA3F3IEFFQRQxuhCwPalwMdt7bPDJiO40OWfvl5k1kLHRXuR6DRqJMTwSBiZI04XWJ/HQ+SCodbkt42/V/DHIiWL6OAc6skQxuVIoJ3+s3JfHcLDdaafxY601AAYlAl+DFTQTYiUZDxObGcTk5c35NiCxGj97I/WMSRv8H7qOnuIT0eDhZlP5pxqZUE9c76Fwy7++9+OPEjg5PfDbf3waWxGYloGK24DSL2aIBnEibjXGOpXDHQAezmKxMMjeDbgb4Ux4jc8O4bmVCuM5LwoaTTr+bUb+TqXT4L1+7BhWbZKYApsdAJT+ugIaaUlfaczpT/Oijj8ZMSa7iFTSjyjjEnn/umXAZGLNS/AsWYILN2hPfNXuJmaulNHvKPfaHp5+KGLnKLs7gShfJ4b7swydXSpd7y71SCg91OSR/P18T7AZ/5hVG2BRtlTYlJtfDvZL+UY2I7O9++9vw5HMvsKqSoWCtCIsWzGNSqABieTel9DsxeNqAlEI1X9rJ5Ep8O5rDiTPnoIasQLJsTTgIvpdRjPkQTYgoDaaRjQ4rlLwZNDOSgHcsexNrYXx+mbU0IbZgY0Hc1XWhjLuYsTxABULco5KhR4hVSU//8u6xk9T2P/rVDjZUwCg6hC9/ajqqHnDXBkvD039AlvrSlJBEY2If83bFxUgQEeAmIQh4+DijVpwqOtybwk+Cs7TlpZciKe88fLg4D0r0daO4+MTIJJNOQ5alw0FbspY50yvDAfCsGdPn8fOVAPewtFlEkcVuphCzAScQihKnKAstG9UR2fEtWPM5lWBj4oYbb2Hm7zCnf2I8xxJz5rTaUEcqrwKDmeBkAskwq3CMedU2/CTUuRK0/vRnPkk5uZ1Gw8wY7E6fPA5WhwILg+6y9TX7MJMyUGfjk2q7PotFeM+HPsLIGGbBZEOPPfJY+PIXP8/DW8JN7qUc66WUyg4f/9DHIBUXhArGz8qYkDhx9ERUBN769mtxoPkQp5eUk2cx7raUEBuTsb8WwrNBzs9vVpzHwrRLK9jqCI6LWe/a2QvXkLmQrVJiZHICSpCWfzNtwdxQf/FczN76nRwgC+olixLdHFGSBpDejpTBS2JuLAd4737FJuU0GBgAeCXqej8TASBRxsVnIqma55Om8guQ+pAnaCTv2pHVTIaSVSMSO1/KLhFozQj6kSzyErMtJ6AxdMDGt/EgqB0Hv+lm+x4p0h34PrOZeC1mYi50qSHj9BL/PgtJo34CVC9BdMhyOLZKE/SRhCxTojkcswHW1SjBPdEJ5rr57zK6b65RM0GpDA7lR606sz6uwT9HxRTui587Tkdw/8SwhsC5JmEurejpIIKlveC56bipOUjeTce7uxUVm3S4ZCj4luMz8q3//o2wEZKsIHrCvkU9kpi3hi6Cf4YevpRfJ4AjTiBU8eCDv6URwPA+h3YRB+cPv/1PYTYBY+myxbEb7pRDH3y1hXDyphCwzP6sbtKVjQKTMrMT094NVp3NOhVK0cHe+zvIIXaKpGMdB7t7yENL9ZmrmYd23z733HNRLWjTpo1hx7vvxs9+M9i3jRqhJ7vUh44dDfuRBruCCmkaTTPv7XfQi7wCiowBUUmn+UwvmF25321CNCNZdg1YowG6rr4hDBVMxuuWioWAVkpTxvV7ntFLm2XVBFb3iPvBA9eY0M+hmTiQEll6v0wAScDjdCG75UJmfo+VoI2bpO98+76x0rKU8OjjDyINA0ueJKGK+1CWVYwz1Nqw5cWOsPcAGv2X3wKAnY0wXisjE0pNE4FJCY/hZ2mUj0a2XMBusjMxEf0Phnhg4ghiMnFQmjR3F2WqUXsVbOY333qZ2v4uOkbvhvZWCLd84ErK1RIG6JMQo+zsPs8Gs8YfIaOqAagvZrQmQaNITxsNdfv2YOgibSKL4fgNEavSRtBgcd1118XApjGxi9aRKTfgzvfeJyhjzMECEaQVa1uOA9UrBOdSCM7K6ZhxKvHyCu17T0NPOBeQwaXlYgLTqAQnuea6G2KLugXqyI9/8GMwkFNcG3QBGhjVU+iQJjG+wryvN1pvU7G8VCZL3Ow797zKyYsbFNSdEkbOdux4N/J7HGb2hHLT65dhWVACTcdGygHmDUscqeFBusCLK6eFLKS1+wG8DQB9lB99qiazq0fhwlF7Y9gyiZKAhcKWMjhIvBXEF7uyVOgfJdCZOfGeYxpa856m+zGzYnFm07bXC0N3MReaWYsZsqVWCZJKGnynU6aNkjkN8noajCOzB6Ec+Ws9Nd34qMSwg6F4KPlE84NTNw1yqmbJyrrpataAN4e+whlFdEvBfIoA6NP5UMlAE/LxklArSaXDqbeEM7iW/mVUD6OocOgJUViOAjBY6ijrwgZLKZm0RNoRsiGnLMRSY4Dj2Q2QpfdzXcMEVJUsfH/XSCGfVaqIYqHSFno41IRIJCd7YEl9aQdPMtvNZs3ZHcxCdNLXd23HkjryBf0vRQf4jKOUar1D4dabbsbPoz589StfRuG6GsI5o4/ADP3o0SXzWrvBtrM4BJM5zFQFuQjVorqiOtRik5lHIN9Cd1WirfxMD+ddzEsP4og1i0x97QqUjvHVqIXOMR/8dyn8tVqyLUvXNGCZVkq7PDKmBlS3f/yjn4Sr118dtiNOWwgOPr0CChh4dBVNK2kEZ9Gg23TtNWEVkwrb6aq+xL6I5HQCxgmCmvfotVdfAX/bgGBmomI7cOBA+M2vH4xd/UxecyG8Qe9RKx1lvYOzkDfbdNV6mibMYQPRbkSdJZvDt4TE5vWTELALJ4MRjzA+Cj0MKtkUZ1upHH02Cd5oouElyVcxdeEvcUvvuEnIBNQQIY84fploek10aYUxxi5fx+KkhLv+qhDQ4gsLZxYgaTQZQHUeumVt4XePvRcm164OVTNWhlPnWqP8SxIjXrrby2T3AlTMMMi9j5aZNIUyQEbpAyq06izlsH6znUQuqpxxpWw2yFHctebNtjU9CsD5Pkzt2gg4jqFh34+BR1UNLkWYiqilX1LACFTJ1NBQ3xQByZHhSzGtXrhwcSyL1cSSLe3NveKKKyOmZ8mik7v/HZsZlMFiXs7CCkpGgUqCqvOLtuntDE98ZcNRew07wN+jrHDT5s1gCwsjkPtfw/O1YTZk3hKCaAmiiA/86gGuDx+J3oN0oArxAlBrbB4Z6JTEnB+GOw7tN52je4uq8VPP/oqRt/3hs5/8IvN8b8JrejGOKKm+K+Cv1t0Fhp9Xr7wsShYNSLlg72wCf1TPTEziEGq3FzFSGQUTdCBfpdU0Wd/8nk5Wl0oHtY3PnhiwIsgZ4KRGuAn5fZiF0Ef2EA2AIZWOxSzKYfwEFcR8TgczR9XkKjqwbkaVDZY3EhUmgAx6W9mkBDAW9wCvJfcwhR8sYIPnStokoIyw0PuS4ZrxuaTXRGlr1IwHUYMu4N4pQkAkAKSuCue68A2ARzYDWk47kyDTUU2uZqO3YTbUS+e6D47TGBdhdi1lZwx7P411LBUHUaAJ/D7Mv2cAfUSBUkRRh5kfHtDzF4xHQ+phDGfGiMRJzDs7iePXAIey5XNsgBDYspBW97+VU21hfdlIcebStSQuZJYbZ3D5nAlllQT4LaXBDrx/NvtJJ/DbFJDj1V53KJRjsiT8kcgsuQ8YR6mJ2MRM9c333RUqgDOygHD07+1nbLKMymHhtKmR1lVKo/nk+eHY2NpNoFu6fFHEpN95A/yLKaRl4LQp7D0ndtpo/tml1ctWXUOiBolBTvjWN76LBuGnwk5cyM6T6SVRZhfmZ0blH7Xf1sH/2wvVpJfX+du//7soaWSG6zTD008+EZ6g+1pFxVYCG2Iq1Y2G5B76ZoiPPfVUpMsU9pHOZAAAIABJREFUaRIOjcMGRS3c2/aWxrBn51aSphJ93TEun4un7QqaL3iLFDEsgB/yoB14SOzDHKDOo9qVFeZy30aapLQhfsmJG6EqGZ7otI9rDP6xYWSTgp9JuHWpREOs+vTdS8dOn9wDDhX48CFsvm4SH4LB9QvMTJYsRMX3dPj+/QdCOdF1w433hoO4k1/iZG2hXCrldJiUVw4bHGY8tA7GWGmjpyEfxLC/8saUtVJC7NKsYo5ylPLhFXwLUsnkKqdW4qCNKggAe031dMaeMCXm5tWfPIhJbXG444Mbw7yFsMopGy+R7vd1UWv3pIUdaOCfAheUblCExJIKCG5IA4l4gyXxl770l1A66uLp7Nyem1ocS4a9gW/CDMaT7gIL2GzOoOefxcb8XYl2Qdonnnw8nhSeoGaGnlw2VmwCVFZWxfndagQtO8l2DiFTNTB4jI7oLaEZJ6XaKnTIcFr32o6fPAymmMT1UF4QMIvKUrm+HkjHe8Lzz74Qy4oWOENTyHxXgavJYrd17/XUodhiiWCQlaNllqkay7JN14Ru1CtGyCYl+6ZRdihAOMIp6TyfvLhOGz8GuQi8R57tOACvei8ZH+WdKr4ePqNMQERKgZwyT0s2r/pzvWx6MQ4zF+dOC8g2kuMYj1I2jG2p6a8sFQtriHRRbbA8gmgOmzyDknaQ4OlQnuonlsgOv49cYnSMwJIFfcnumZ4T/ZiD9xLsitlQM7OKwkBzO6N5jEhNrg41iJ8qoXAJVy2tMi3hpMN0S0QWpEYENRUx1BSkPpKZ7OiOvqKU6mwkg5DCmInS2bSOQMTreOrLRzMopZMlikc5YG5Too/3tWunubYHSkK8k7lIwW4OB7NyVVjKnNrhc0i18Uujdic9LHMtgVV4mfCmiHp5lOh+CewT+0N5YUUUVk3hcHIWtoZ12sLUzL//+H9zj0fDqQPIjjH2OLOyNir9SoA9Dy49jfU3Z/6U8MDTr4anCHpVZljPINNOwyk/BygglwYZnhwC+NdetSncdsNm5qzbwtuvb0MNpDwcRu/QjPKkJee+vUzttIZaAmwV+ovOizZ44FP234F50kqaC+/D4XvkP/8z4qdmcGaOOfLTWHd2/O+44w5mb8/FUUHLXOk/akf29wFHcNCNDUIy78NvtRuVIZpt9UcPhKtvvzf0l1DOYhc6xAHYZcCi0ZBJYNWP1TnsqPZrXhwpjInOud11h/djA0pye2yMjasBGw/H4RSDXBTw/ZcvXz020K+6whmCm56YZHILJhOdUa7ImwVBODt879+fxzBmRZi1+KpQB9kRkhoD6BmxXChIzaUEfZ8ybUZk3DcoxUJDogwgs5u0P4+SdogyRzDUzKRd8jA77SKjSZ5wDj+vWL6WLlINpdu58Oa2F+mujITb71lPaXMxgpxNmG2cPAquloOVWn4Vo2QMs8MlsyukC7yAowC9QGcn7+mH83RxSF8w1i7TdB7ehAz3hIdki4uUssYgKNBqW17cy585xO8Gt2JOpV//+tcxg/N1ohcDN95sMJlNNG/2IhzCmPel+3zqVF1Yc3lNmIMZ90h/KjI40wjImKFQWjbBueuhbNm27QBZRlZYsHQqY0It4Z1X3kKnb0bE2Az6Ni8KOVHFMD217Jq2yQe0lIY+kC53iOt0PKeZz1izdn1IIhjnUsKlU2oPqwvGo7dkFXtzvCxO5Yx3F8W/4qJwz5L8a0A0mkTGE4m+Cc24GODMaihrE7OAKoQwRqN4J/+WJ1jtFAMBbJigZCOjU8VYy18WWDK4Zy4/o7u7EyOWq2MEQstpS8gh7kMaZWYGgceRWSkoQ8pqE2zT2aDpbKSibmStuHiz7J1szOJhyLic8DUoKZfTvaug6zgJQYIUp2vAbQ5ziHTjj9pGlzMFc2yVjAthAoxC7zFAm4mJ444SWZzJtVwV15GyYoCyZHWwXHzOLEyVZTFFS1aJxAY2pzfEolSHkRzcAr40TBWiH0VC4ICqAw6cM7IKE3igdlFJ+G9SceyU+u+WzK65TLKrVOTK1ItXPKGNg62P99Jl/mYwZp3Fdry+Ffl0Eg+Ae+dTfT5XELQaOPDcP7cplkp18tivfhOeoFGWyUFl97qoOBfcHM8RmlCxQ0rAXTR3IZ8TjFBvXxgGKh+b6UjnsqS1K92JCKZTIo4kym89AWZskPvcpz8dp4JOonTyFiOd06F63YDyzf669yNVynlSPXG//6MfgnF/Jh7GCxbOowO8B2z7qWgfevftt8BrhdbTep6m40GybqCepLLQSFafW14alhAUy8GrO0hgLkgYZ23IxfVL5NKvSB9ybcv8EZuVxhOJ6v9lLj0xbeP3R3GH+5aEsSsvn83UwAoWLyoZ7QdJPRkMJltLz8Ocoikr/PiXrwOoruSknhSauigxCAiFZHsu8CHA8QLKoz6ATBUQxCEEs5X7tn17Gb4QB/ftB3dDhQNAcELdVRxPsNIWsQoMHJ6o+b5HoDtNqjoModUonXDEKqMr1Xaxn0YFWBX+czr69PTwviqjkj72wvyvBVPw9ZUKj3Z2NDt0vBdLMyBZXhjQLDfiqBkP2K8JsUC5Tf68C8eM0PJVrEF+miexGZzB0SAnly1OSZChdjZ3o1JcHl57/VXIk3XhY5+8AeyuNHzq058PryOB7ihc5LxRWjdQXm7dui8OYy++bA7lAt1Wgvgiul4zkdM5xTiO6rNn0WjbvqMuLFu1mNK+JhJ6a6AVdNFJamKMqA0Zq0JKnotkMtmMqKVw8hWAmUStOK5V8NY8xcy63/KL/54w6I2cNMvVuCgYuQIaGCWziRxEq1bL2kjLTnyJg8lbGyMrTnMcjf92hCmbDNCFF/122XitBORu7ukAVAGDShYrkBZPxNfSsKkzu3JhDgCLqLGTxebO4XsNXJanuWQ4PUgTqX23asHiMK+wPDQePhoD/CWy5NlF5RGvfPfwnnAeNY8heIA8+JACZDBn8fxQzIaeivz4CPgPlPiYmeS4PpiNFicUBxQLlT7h3TGjczOksl67O51qIZNg7tHmi9qCBvRc1lCvOnl0COWmSTqVqKrpkRmZ6tEj3GQDZdyIkqm5XxMlViKQpcdDxaxPINxuX6QEKVCBsEMnqjoRQuB+tvK6WaiNRF8DrrkNAYQS6Cendu8LObEz24On8NIwd/HCsAjycCVZ495fPxyWlVeHf//J/yawFaD6sRbuKoon0DnWQld6+uUXwkLoIdob1gHPfPFLX4GASxLTRqAHcsCKiOcNjKN2nqKbdH89IFTPUa7IazWDTyJw37r55rAQrt1HP3RfnCpK53lXMH55nOmdFu7RNddeH+XJbQTYLPPg9Dqaz50JdWjVdRLc1jP6pR3maWhSBZNqQn3rSNi2D2NtoK4lEOJX33hNKKM8T9dNjMOknaQldrN5LXFkhRmMIdHmUCoU2F3kQdp+TYTB+P9RCcff/dmNZIarVlKqfoSbNwdXeuz6MG3AZR6co2gGQH5OuP+BHdAPFqNIAmkvF6zO1mwajuoA7ZDmOR0AC1gk4hjdFxiQBWc5i7zyYdQScpGKqa6oRLr86mguu4vIL3amA5RqFH2ksZ50+flwvCgNJDMOETyPn8aRu687BqOp4GatF5QpQlIGikhFpaAy9TXbbHgwjaHgaTEYmYEdRx9e39IVyCc5gmbQWobHqfvaktWmhAFKNQRvzCG4cJaTZjGexHZRTb8dQBa/E6fz9SLplOkOeUIOyO+rQ+1YMxAIniUEnKM0YGbOrghr188iY2sJ119zPd0tLB0hA5v2S4xu7+zjs58Gg3sjzJhTG04fOxgaAKP/4jMfi1I6qjQc48+1SOUoK/Pm1nfxvGD4mJO/EGWWIaWsoNZ0s/hqoB1kUM4mISAAWBSpM8mcemZxfWYUZE0GLdVGxoeiIoHWpRCntPxlOwLjYpfMKFmpZe2I6htxkVgfgEnJRXMX05SYrE4d392H9FQuZZCv5mbv4si9wPd0kC0NYkCUREmaYdOAe2oXsd/mEQHVlqyGPylkV2NkamMO6XNI5pNBFKh4A9iuesh6PD82zlocZqVjAMO1tA2jcswInjyobYd2Qz04Gg+sRtjx9WT/5Yg75heTTTH9conmg2WxWWwObPqLrWjhWdYQYePYUHxFu/ZksdyYYfBeO41STCIfjIWiAopztiofO4o2JMwhg55y6iLjUoMqdUS+HIz7fJzeOGQtTaNoAkIN/q49pc22VAK+WIHr2JEpDwDpHsIT4tndzC/bESxnj+ylsVSBuKtTRSPgiBmIUpTAKujU4AU1E0UXmghg0XrOOV/u5dqq2eHq+UvQptsQJ2os/ddDIu5n3X7+i18Iz3H4Uk6FNPbWRz716egRMX/WgrAaX+UR7mcfIrMpqNOkkqDYzHga6MRMfuWq1REqsfFwMzO6e957L6oPbUJiajZJQCPc0311uPIdO0CyMwSs9XL4yIc/Equ465E092ffJON78YXnosueykIt8O+aUP+ZShf1zts3h3lcwxe+/o/RZLuPZ1bNYbX86o2hasEc1hTNQg78mQTVBIasJJf2g7qyjTceWMQpKgXxvOLBEgNdIquL1QoB0ZiQ9MIPwtjK5ZyEmLIMnzpKddFKh4RxJAUSB5E5qbg8/PCnb4czrZWUIlPBXyaBH6BtNdzBWBZm0o1HGUdBwA5QPzMJ2kZZNaTHiziNH2YyoTT8+Z//X3B6LuPDNYVnnnsW05hEBrXzza18aNRGkAHSzasUcHkl+nJvvfVWVKbNL0Y2nFOkCN7QXPAnpagbGuDoXWqhG6muO670gLM93clIHi2KgcmW+SVOIj+kzmCyteVvGbicwBBXiyUoQcnvSdBeyuKYyxRwOf/NdrsBrgzKh38Wv7PMsNy2AWAwaiWbcoEvh6v08G9+hxH3IvTxMf6B7ZCWiZowgf8Yc7Rej1LpysXYhe3DkayNE/Q0Nna1TCE0NZwKKSy0t7nOUTKfLKggemGOKCBJ8Gjk9B/lVC9gwaQRmA83NLIYMDpmkUzhtOtEBiqrAhFMTppEkMuKnVSDlAbP4hp6VHjSRXKt6FQUpfS/nFMlvFHijURAl+Am1jROboiZiYuERZUGtpPGYbQAHDWb7206cyJaG2YSzHLSCgm8KM6QkXXYXSVY6bSWZonLPcvSOBx6Rx/mR5bfEaRHjXkMmW85VVm41Isd0RaOgpVj4Lh73toehk40hc/cc1+c5RxCe+9yGhCTsovD+00HwsNPPxGfaTMBssv5W0qg0skA5ATidjCfczwf78Mlgm8ecj66ZiVRGlrWiOXqcN/PASr+lkvjRlMXaTPKq0tslttnljrIgdKC41yWn5OMwXlbA1MRGaJUEjlg3QTrPHBFs/wof4Vgqr+bBVoxOP8apzZYb3bFpZ70kNlHA2iy1FyerweJPrpmk4NUKio+dzGjXcTrKmdlYLRSsqTM5DWdCshivRYCYdxIuVqNGTv8j3AdPLqD7++KBu/f/48fUy0sjFSZRknC+w5FzufnP/3ZuK4bqBY+xtRCIYd9B4wEYSabMINk2ZL628EF3S/HGaavIgCnWL5SQh5jYmcRyco9d93B4V4Agfhd4Ag4s/y8FcvPf/Gr2KyYhiyVe1J14F2o79xBUHOcT0K4pe7WN98In/vzL4SzF7rCAagk3TQTahDfLGBdtwBxSHvKZdC+k+zVSRYP5ViSjnexrU8sV8dIPATsJiTPXbcGQg3KI07ngdayq4IOLZgDBy3oQMguLaQMoAvFSZGcRWekvzz84qFd4WL39FA5/aqAhSnDtpe4uBMYd8ymK7OTDAxtKJREygHBq9JKw3vbCBqYuHzis5/n5l0ILyFemURakUkUKKVEFfv63U9/ift5fVgOkVDuk2C+BraS+44DaubnFTKbdw5ruJkxQNm+l0iapwEN6W5z85mI13RSwuZkk5mxqMTTTtafjg/HuT8ztPr6k3HROZhvcBN7s1Q26scxEG6IGdvZ02fCu+++Eykji2kMGNgWQHDUQUi8Ty217ZTcgv4KXNbyGidhmc+ASqIKg93Q4REwoS7lXppI/wlQZDJ2ZcUglbBuBZ9pw7hb+ZlL0GuchEjlwakwPA+8JDMjF7rKWu5ZS1QW2QVb/QjZ4AVKaeWyR8EfS+y0kVGVsskzi2kAYGySLI4FJphsqcpiGLDdLhOch98BHzBiFOMLIeEsTnam4gYLS6KnZe0QXUotfofMPPhKGQ9wGWTVaQyCZ5MhrZyPiCMh9BTZb6ZBjm5dblZZaCUbOks5206AGgKfMsilql9GkOklkKXDayRSxDLDrMlyNZu5zQzwldQMeF1gall065sRnkzOABZgJZ7ZsT8MEOTPXWwMF/fvDbfeclPk22WjmtEJnuYzvMABMggnAZQv1OK7O6y/BLvBsbU0Sp3zZP694F3MTMT7kgj22keSgSqY7OgZnT3xuotgcN6nETbhIMGs2E4fmF0NZWUzgc6yWuqMncYh1qp7po9n2N1PKcznmZiCUO3a7MExMdfXGPfAIBc5dtJs+PxWLtH1inszQsbigHompavmOdlkZxfoKmdzbzUYz+PQs8I5hZtVjhUIvy4S3OVWTlMCf+mKaOU3wvzyhuUrQwnZfAaf73TjqYi5XkLw4q2XXgwXqGpO4taVRIZ5G/69y5cvg5J0KPzZJ/+CSowDmOaJnVgPW9d7MyRopyUcS7SR8kHGCx8Gk5Nac4lgZ8PhSsUErr0STt2zfLbseH9/cv/PYuOuGLxe2Gcp/rbzCIrTyba3Y1Rto+PjH/0IWN5eRi53hClVaPQBDwxpNM5D6SFj7mdqJBl8OYn75TC/XxPkcIdzoky/NCnnwM3y+N3s2TUeC1Y5kmCv/i5EkNSwuwY4IC1kwYHTfHeYFHuYlry1bgpu4ZeGyyCsJoU/vIjH41glTYGpLEQeQCcNho7T4ETN4ez5M2EFFmz8IfQduRBWL14ZLrv8yvDI758Nk+GxeYQvncs4CoHw4S3PUUquCKNt3eGf/+Gf+ZCzsV2bFd7bvTUsWjoL0ccyHLswtGUxFBeVxQA2Azd3U3bTf6cGZuP81QaO44lmkPKD2K1St94pCT9sGSe4HR8VQMTXNIPxRhgMNe+wnPUm+Hfy4czgNm++JTwHKfc8JdB9930wXHf9NVBA8iLF4U2sFVXJ8H1Ona7nVOoOSzh5DtbtogzJ4aEWhqs2XYlAZj0s7U4s58DbCAp2gFVDkEjbTRlyCq5TKljOvHmLov2gkjXPwIGaiwT8Wu7ZCBjS8dPMwNLM2UO5nw/g3E5G1KH2GV2hTKCCSTR4klgUqbjYZ2TTxURuXLn1ZAQBWjmAStCsO0+A8M/6aqr6MkagdbONxllMszCyNgKdKsYSmt2s3VEAoS/OGzNYGpL5HOUZgMIjYFBQRa5dsyycxlQkj7XhIm9ppcNeNjv04zpfz7O5yHVeGmNcDL0/6Q+KjA5Qbldim9dKQ6CFzWlZmAROWYkAaxGx77YrV3Co0mEvmB0uMhGRSYnawXunMFDtqF3rMAbJ2Slh91uvMQuJF/Bob1jA+J2AdDnzwufojgtJFEub0f8VKku7c898tlOA86OAu/0E7iHWRORVUVablSRTPluuFjCVYAUbWfSqVnDIyqeLI2w2yCj7PIT6NR8nO8iiTK2wSUVWlU7Weooyug/8Oso3RVmo8RG58VlYDXgMblFl2Qybe5z4Pg1XOGi18eP9vCdpUEp4qhx8NDl4bkpRtaOanUYAESftkVpBkMmUjkKzCyCWwVgSFMb7hlTiJnlgQYdpiKuO8t/tzI/mM85XVFoAT44Bdg613egRXqIiEBL4wE23he3vH0QkYyE8tmviyGAqkFMkUtNk8brf27ETuk4mAfcCJTO+ysAEJk/t0DE8nIrRm6shM3uDaaMLVGSOfZpcOCfrSGYT79XJPpXvacWjsMA51FlW0MxYg2pyKc2UvWCvh/i7AYLbEJ37IpIdYQg5nk5/mGH6mvLwNJ9yxlX3LisE9/pEdzUGQ7BNDxDFGVRVkZGQ1Fa/eewSWNEIXgOZnObFmnrwDfGUZ8P1BgZ2OzPDLx5E1yyU0V5WgoduFnhSSg6jX+WcbmN9dHGmcMMHw+QunMPPXAzdBNijYEwLlq4MGzdeBcA+K3Rwivxuy7Ph5ls3h2xa+3vf3Rt+/cDvw5Vo1Xf1NIRTDQchIl5O0AMLxPs0LcUhfMibpPAqLxinz1GyOtIljiHdwqkHT3BZ1eqt+YEtKcXfxNK0GRRXm4jyFzmhDHSeMsqxaOwhw9vOqZ4SHhJ33nlbVFrYS+q/C5elI3SCNGxWjcQA2MH3qcAwDymmxobjdJB2hzvvuj28+PIWMtqq8PKrL4Ull80K7+56G5Ly6pjBLKVkV1341VdfjOVHOoFhBvPCy1hs3/nu/wLfxCwHkkQHdJzzinDSBctAoDGVX5fkBnHalU6rDTRtOeXwswSPmzl3GvOfmDuzONLJoMbsIPLscpHkOQV2NEzQ6SbzSGAadEed7WPjynDPUhGDzdnM7OgYh5badMNkYo5m5VBiptL2zxpiqiJzJBSOEjTOHQ9zq8BsAavnYDiSQcbRAyWm7mhjOD8A1WLBwrAH39zMEig4Z86HWVXTaazYtU9GmBSMFq5UGlmXzyGbjTQKETYDiZ7CwZaQrpJIEhL6PO9BHO6r+dkUu6s0LA6yJoohiJXSUEiC6PvO4ffDAkQU5D86HXMKipCd7RKy28lAD3InpcX08JH7VJ3RjFs+IPdwwKF7MicJqkTgKOCZSkap30TCmNhtQhZsueOgt6ICfH+hDSfA+HY2epKD5ty7Sg5sTcZbmWzpBqedcAVTjDJSRiybCIoDwAVuzti1lTdHeeo9iCNiXEMWz0Li9yivkUKgS1KFBf6g9BqbJSo9e2GaaOuV20xpacaUwesUkeVlgV8MI3Ig2K9Bcxafo5WsT522HDUeIZxPqZoMnQgbTzqt55iDbaCM3I4b32QC0qK1V7DPxzCuuTo27y7RXbVZd45y1gAhTGPX+SVky9dAbTpH0HqJdb755psIdMiikVWrEqwX8eUc2FZAhwlau3e9H4Ok2GMm121G6OFhVVXoZA73wxn2Ae7na4yOrUFeavrSxaGF7PkCGW4ewVSF7S6HCmK3H3yY+95Kc6qAvVhCAFSEIg9StQeMpbK46KiHmIIKBGbjmB30pItHvwOdCuAf16wkFjtHRWS90zuP40ktPYMMebehj9UcDtc3kwAzU8YCl7n+1HNPh3XXLYLzRYnB+MlUOHMjdefC6f0nwjALYy0lYzcLqRIwdZhgdYJ0+AVs2r78lb8MmWAyLafPh/t/9gBzanDcZjLN0HSUBZ0fB+kXLFhN+dLDuNRzNBXqaHmzmSl7irESlNDpbF4qD/EyDGsd2nde1PLV1rUimBMzn9dff2NskRvYlGGSECzm5oKbDF9I2SWzPSXF9Z0sAU9QReGVl56nmXAwnKg/EuqQjllNd0of2+lgaY5Y2bHNL8xg/KaOsvpUmI06cT38vfffPwJJeC4zvw+GuYvwgaDjd+r08RhU165bQZaMsxUYU+PpVoL5ImqnvPDEH7YwibGbPy/EYLsRxveMcK4FikzplFhyjVreUGrXoOmvMY0cOJVDKiajL0exlkOKnwYQ2AUVomoafgTkS8foLOsT64PuZgFYXskbEZguJTNR462VzlVHP9QOgtsIRN5kJifGyESSWRjZYGhFSXDP2hvDtDx0xpIHgCNg+XOK2nE9gQVfCmouaXTIeinRjoPhnFdZo6Sa7LswpIKxZdvMIMMoZ5Ptq4eoTYdVLqDNoxQyx8lZSWFOKd9DeXkeknR9Yzfev5fomjNvexq2PKTdvpQeOpT94YPXbwg1laXhwKnDoZpg30NHdITD4gKbpZLNXQTPTERRn4JMsu8uNmcb2VQD96AXTK1fGR4leChn5fql2RTRmYsqw+ZAwqQYHM4RMQK5QcuytQTZKkfQDG6jbKY8phMU/JyH8EIH96+FYBIbPPycmbJln8FtwngnX900vl8CsRvVjuxE9mGGMmoyoYAoXDla4WRyZCI8D7mGsSNOgE7iWWsCpfBlM1w5uXg10DUcscpzPA7KThKB7uo168MH4MNV0GVv4s/P/OFZxgo/gMp1S1g8lXFJ3uIJMOTFrM8unsP9v/xpeJ159T//8hfgyh2MU0I7qCCcEvrqV74WK6N64JvEGGFn5NMprNHJz7oP1EXM5eA6h2eLe+rqTddGLFxLhBeffyFWbCpZOwzwyCOPRCqKUJUkYV27on8wwewYzYgugl8mB3c6+28ZlVYvceO86im4m5FXM1XUFvL59zMkGarsKIbQ7wQOdJgIx+j7IdYsAT3ONSd8eQ2yScMXX6M5wcZBr6qNedNWMLRLbMJLbMZeAGEeTSgC6D4DoLobBdFiMhUllp0y2LZ9W7hs5WIG9XljHt6ta64Jxx57I+SDr+RAHl59/XVkIOrSjYVpU2rCGSLvfzz7RPjAnXeFcnhP3bzGrjrsyppP47WQS4TOIrPiJtO8+OhHvgLI2Yz6QiNZHKThbvl1RPgcNiUsbeF1F9NBlFg10qmtnRaDnJianLgJdWIj+tw58xMDxixCZ2qjbVukkaQhL740dvw8vUpI60/DC/rtg7+Kncdt77yJokkVmdtFeIAVsYOqtaInkaNPHFDh6eceoolQFdYzqjIAt/DMqW6mF14nYAyE2++4ls+kZh3KJmQYlZUlyCUtCk9BMG48i5ZW+czw9q5DQAMYBWNdqN9Bk8A1Gd0Y+NwYjYgm8MIk7uEl34+DQ78GSZs5dFTzOKWn4qxWRImmqGgjGM4MsL0WtP6O4+QlfUQ9sWYWi+WYmJbyR5OZN9bAuUFQm2xAs59B6Bx2WA1gA5yWxYwtTEofCovLQeFazoRZGBuXkEG24FcwQnf07Pk2pPEXh5Pgi8dZ1Pm1M8NpcKHWdpU3ksKSWuzowDmzqG0KwCuPNkhzB4SwAAAgAElEQVQZQEkmMjwgekL0TaELvXIalQObPzNjSjhytovmBVxASshkZdFZf1ml3NOTdeGahVASwAZDdiILmg45tpfA3UDmk4f6Sh6f5xTP3gNI3KqHhb4DWfkGMqke1kC/Pge6fZHlZZpRGejYBeJeURpKYQI2ipMhgvXicb5PpoGRINbNZ8xRf9D2DdnuSvwHnLg4xrigEyFmEa4rxRtdc2YsZhf6gkbVbAMl7+vrT8AmmnlHTpqyTwTLJErUNFrBNmyi/DyBVYK3+o2qk2Tyu9dcxuw0sREvYlS6ycYrYTNUMUP7N1/4GnVXQpFqnNUS2WWoqvM8SUq5fY00Dna9vTVqFo7ybH7y6G/DbjDPOawb+W4zZsxhxvXtMLWmNvzN3/xNzOKEe1SKtoRXBmwf328peB4R3PnQn1SwnpB6qqYqUqzTefaHf/dQJOX7b/swk5d6NUG2F/aZzp7t6+8mkM1Dmj8bviUZOPc2lRHCZKCAhSQlafINyZidalE9R9GJYWCJFoyrilF/kbsYpfY5/CPOzn3zWXSRDZpBRyzvlcf/51hUvIXf0kZZJ/lRRdcRuFM9Yz3hVBu8tQJwhck5YcWGteEh5ISS5U6R+fVT4p4nIzlDRlYIJ24T2VfrlvdDEXpZReBsRSiEZmNIYbdwQe3s8N6hA+HpfTvIaNaFudn4oXJiHq3fy0YDi8lDJ64It/lDRwhaNdBG1rBoifrtke8MnsDQez9D6FBchke7WCosIkqewSFq9b6R2FWV5+avGXDKXCQuXE+hSWRsBjGdrhT9i8qw/LtlrfOqZwk4W7e+FWdhC8C3toL/HDm8D20vMkpwNQPeEOXb008+GhU3brzhmpj1LV2+MDz36tME6XPIVa8lwDaH55/ZTRoPxwrA6aZb1nOjYZlvfTUs5gEvQuBwcKgBocyzWNYtpFR/KkyZuTTMWrAy1GN0U4TW3evbGaGj2XKUbnQO9/QMB0E2WXK//gkstCQW5jSzSQJtPrdmFk5PU8g27K4eIXvzEFJEs4kZ2zTKuBzwtRatGPVYIO3PZIHoimZJ5jxvAad2M5vVINdL2Zltl5Cxs0qCaTml6hSoQg0Hd4W1NGEqUIZuB3fNAKs9dhb9MjbdAQDuXA7BPtRZugflSLKZyRiSO+HwqRyslBZD680EtCSwNX0nouEKFKWMgdYwu5hADLaTnTc9nG4bDWcYc6JOD8nIqmeCOY7l0gAb45kSzFM4eCdXl0XpoIXTmNmlzDwJfYPwEAH1Nk75GjZZFgeYQW4fuoedlEzdjgopNhBp86qfgFNCivZ3M3xP/AhYSyo1RIwrEdvRuwCLv5TOuFy9MrqqZ0+cZAKtPyyhkSUh5QzYp5MjE2TUEV7XrM777TorowvqOpwgqCuhZZYYLQRi0EsoEmfxWfI4bA2iSgqZ8cj4z0VNRgqQQSGFpkClVYrNCcr0mcwud5/ntdj5mgl977v/Eooganc0d1HC9kLunxRVe+dNL4JojgovHq9TwLRefPwx9CIvhJtxyaLuC9v21IU7b7ktXLFxIyVtVdRYfOutt2Mj79/+7d9iwnCRaknpJPfNa6+9EvZCH6mgZL9209VR5kkaicGlgYPN6aHPf/7PyOCqwgOYRHsfvH7vtb+b3dld3kvg+5uvf5UMFTiAgP6fjz0WVlE+1wCHLFu+mi7vUdab3f8QaqliTpAxDtLAyoM21U4155igSkTev4RQJjALwc4DRSqSROFBA91PvvvFMeVb0jnlz4NpNdMKjkYfPLjeMUqHWrpMOb2hbawprL3mcuTKmWNknrHnEgsTtvK//dPPaINTqk6fHXKYsVk5MikksRGq8AYtmj09nIN7ZNeuAVmgJ158IWQvmhlugEdTNQxxuLcrXGg7ioP2vrB4WQ0gZEFsbc+auYLW9WA4cwLBwKolkT/VTDcXQRtIsOjSVxZFQqFl0chwTqiHknEEJnZCVNOGhX6RJ2PJ6ml8NaKaBjjBS6VYJoBK7d527cLVi4WnWXIzlJYG6BE1U8vhP7ExCUajAN2ZWB0qjX4R1vau994Nm2+9iQyPTjDznjll2QR4XgcD3Wf+8BZmuhlki11h46ZV4DVnWDBL0ex/J8wETK2pLiRA6XrOlMj2g+GJ378eNn/wc+FcG51WCNPq+tWYiREAmilfutkwCjFOaL9VVdNRZcMqMCohNRPQeuHkklBFK98Z0yOnToOtkSWx4HvICjRW6VYhw9ON8t4UXk5jJguliw5ZCwrIFXhvdJKJ6Oquq5nGHyOMwkwDNihKwkiIkrX5BFQAyMo9+O82tiIGWTsfbtMo4DAYVTqYDWlFCwGysmZWeObJV8Jt12wmA5wephB4L5GBpNK8aOiAJkCndpjvradxk8yizuSwWr8YaSHyjgtt4GapZeH1oxfwh4VCAS+yumYyEzbbwxWr54XJ/Oy0MmSnwOYOAT9UFGCVN6ky1NMsawfT6wQ0L2OzxJFGFvk5PtMoJf5+Ms8OKA49YLgGOcOKCicTQS6qXDjpMa5Oq32mPLEEATWhfjJZkQeeRzW483lwR924NLjRHWwvTbIMssc/KtNGualxdVqelYP20T1MTmFUvaZryOZzj8m5JDYQpAAYeF6ZlM1SSvQS8Xvc3Ocg0Mo4kEKVA5etymaDPDq4ZZ/90CfJzpIgky/h4Ogk6FSGwxjX2LzosSKgcSPEk8KMbu9QZ1g8b0ZoqkdGDQJ6EuvH5KMabbuLrP+f/vTnMQDRd49Bbfly/Bpefz0eKB/7xCfCPffdE5t8cSacuVQrk1OI6L6Kgbt7zmxKwypJ80MEFq/3tts2R7UR+aoPPfQQRPlPxEzuq2guyl19mXhwxdqVkXcohaUNCOKqq6+FmtMZHfxMbtrA1E/xurfgXpaCCOk5mmFdJGC9wJ7tZGv6NU+wB+KhIU1I1Rx5r9z3XKqPpC/eu36sqgK9KUqq5nNnqbexnwNHKKAFjPQpvJWc8Mpu+G35XaFidjlMZBca4oH4sL7wKB3HMwDZaUi+6Ft5/EL42KwNoZQsL2M6XVhGNQaV2QYXcjTnzfffCxUbVjLwfkuogMSbDGDZTXa29b3nUe2dCe0E31J8HCsqZiM1zeB1B7yvfgytJ1XQ8YP0S3Dr6ADAZkh7AEDdINUPppTKyeaC8bS0QySZdkJ009NFaeiEVwIlAJicD05S8PSZ83kwbdz4qpgB7Nu/m0FqLAFRtNi27VV4RB/k9U5ys/uhkjAfSibyPDhkObN34oInz50M7WQXN9x2E88jFXBWM52pLGDoAQMtpNr6tA6E+hP7wgbkZ2aAO06aPMBsIbI2Lf1YEEILKJ1NFpUbXuLkLEDUsBKdO9I0Ah2dJPCKToFXCbUcFtIaBL1LKcfsXGbBJ5oJR2wyp3MyG6ChqTVmcVlkfkkoV1SCA24HANbQRTVeKQWTAZ8tWy+Q9fT2QozGW3eIxk1uMca9CDlOZsJimAy7hrGglB4mOsDS8ilNljO50omLW/sgiya/Ouw92RJ2w4WsnkzZjOJwKvShugPHw6lDkHNzysJHr7udAIZgItMZ6RwSjd10y8oRE6DEPtN4BkWK01wTIgxTR8kSLuDm1BVSi2eHd091MK41J3SgdjMTPLMHIvCKuZUh/QJaa2TRkoc7wV2nMvM5Be7cDrrB0g566ewV0YV0tlIydD3TKMNkdCfA5LogG/dSag6RCVulRMqGCsRsAkUa9UEUk4unv9lyJJUm6AgpNGQsH3ta2hPcP6oGibglNHcmcUCIkTYiH2Z2ahlqdz+OcZGJiaNZYirt7Xys7yF5WuzItSidpCAPqSY60X2wB1S55QqiQIOD7rYx2/FpNZgqAFtEU7A4ie41h+AUFHk+eMvtYVr51FCWW8p6oMML7t2EPHovOPoQEXKQrHUHEmKOUJZzGH76Yx/CchQlED7X/T/610io/rv//q04D5vB2F38Iqi3tQ1E3t5uHMKkV92CuY26blMQ1sil0mmC8GuT5xyE/3bmYR999PHIP1StRKUcG4L1J47HJsQsmBCqW7sfX8DYx3v0HPPrYngzgZBmw71cyijj21u3xXtucCsiSdm/9xDX0RGlzYrJSGeqWSkflz3YPAxeSlOql/JZVzCTFw2zve96+Yp9RkYDv2uok3TXuhljk7kBeQQRMZB0aAeWMEMAFM1wvQZz0I06V0fXqy8sWD0HQLwZFQ31nHDeOUSASEFEr7gWEiajHy09obYLNyy6Y2ksgNyailBYU4lbz8Gw5ffPhU6wjknL5mK59omwoBTglJS5vQPznFxSz0yUg4fa6XRWxyBRUjCL0nI+LXyuCd5VY+MJbgDM+ou4mXO9TQz098EKL6Wb18UJcISU2Y5Q0/kWANQbokS7asCSeT09dJfSx9SOme7jLbS3xf6qqxeEX/3qQcDWfLrAq6OyhveiF7KoQa0ZHHEOXVSDQ0FhFqn6FkavGiLOVjNratjDSEsJbO5MupvA83Sbquj89YWL7edIt3eiWrwId6JdgK7zUBcu5X1Gw34bGZddxfU1hV3HGD8qqwlHIAanM5t64wfu4b4PhMN0k49zupUQXKdNJWsB+B/mFNPBrIoTOzMZdzNA12J4EAXyjNiMrZzIJwDeqxDrzGQT1DIT+ypKKuX4VAwy/G5qopT2MBnoWaguySyWHrqe4hl5BLdGNvJkmkR9YHJlNAn6L5wNi8mmRjiM9JZtkfhaOT8MZZSFXYcvIB9/JlSWKTmEd2Uyhx9Y7IH3EEJN55DjM7SAb87i+V+BN2kmNJsSDtPdB/eyMLn3BMZVa+bDsTuG8cuh0NDCgmQddSYVsmBLMDghM0Gyqo2u+xSEOWs5uZMou3PNyrjOEqhFyZRaW3n2EBdDBry+DgLdVOgMAwSvRkikR+hEjtBB7CJ773KkjOxsMHZWERzQ60KtQDAfJYZSBLOl1XCg2BDQcW2IbmcxHqsZZDcQVMJFGmd6SlwgGSjj8LaDf4JGgK/bx4HTx0YXJ9ZJqhDqSi7dextdktul65iRTQzyZ/M9TtG0Q8OxAWIWl6WpNTixWaX4cT8BLjMd1R5Isa10y7OAFOyk5iDUWQNFqpxn/NkPfQqyNAc+h9qFhmaGXyitufeqeHcrfEog8OCfRvZWU46KNId9ITjfd//HN6Nhzb0f/likGY3xy4xLtZnjVAQ/xFpR6OdO7AUVG7jz7jugoeBMB16fDx7cQwAv494KL4lrvu5kBTvgUc3gb789QiJaeHaTtDThxfx3f4u0P7Spxx9/OlK29uzdhVHV6VAeDaxLgVvyouiFOnxLFi6HplMDrQvxCmwO/+rv/gbs+t1w6AyBExn/Yjh3A9ynPrK2Yihn/WSYA5rNK7vkfLJjXvI9ObwiLvf1e68bU+kjMMOYXwT3iA7WOWgZmp8cOXMy7D4E5oJiRjapYn1jR7jy6sUslOHodt2O7Ev7SaRVsqsA8vNDzaQpofPUOTAdhqOJ6uuuXEfXNS+2en/9i1/G+bhNm28Md911V3xoPSzaeUTngYELbNJzka2+duXN4ewZhnOH9AhgFIrMcgDdrAYoDLWUzrkFlwhmbJ7py1msRGkWr12kLBbVkWN0/KBmLLlsbfjtbx/nxhVGfKRmahUnOD4PR/eTUa2idJ0bfvSD72HLxg0rXojacCdKDTiR99EZPlYXHn9yTzzUPvKJFdAOKC0oGzWomcZUyBCE34ULpvNwd0bDmGGA+2P1Z8O77xxDaGBxWLFsE6X22XCI8ZvUzGG6rjiBrwVjO7ItfGDzxpAsVsP8b/ogZrgFM8IPH3whbsKxQox0ppGB4v4EEBM6M6Hu9AJapzHLOQeTn8ZdYG9kIJSbg33QAnLmU1aamUDjgcw5wMJ/jyZOwWSMemeQTfI9zvnqq+lGGRlqQbwzj+wBAUPGsjJzPfnJmjIKQxHP7SgZkpPFcrFaMNaey0k9W2OfjvNMA0C34ERs7hoIi9ddF+rPdeITepzFXsI9Q/2Z4Dp32rJw7iRD7cSQqRxCpUgeNZ4+AqbVSLBCGBV/2VnY6TnSNAlO4aK51RGe6BroRCiSZ8wJ3gZ1Ih9NwUGy8nPADfkFWajflJDFwL+irDyOUfFKGkVKWx+CJ9YNDtiWN5mmApJPcOscSB9jRKmJLP0MZWphFfPMqAfkwDVsIJi0EKyLyMIHCO5dkGTlvyX3KkFFeQqxoAeKjXaBAv3prJ0eAkpeOvcexZR8YIAe7tsIc9VlNMhaTh2jPKwInbx+P5lZC9DLCO+taEQ7B1QqGV8+fMEk9Pq0pxyyK07GpApvBkFPvT0tONsJGtHBIpZXYEzJ5FnAFvxUyB1FdHPwIhxC3g86VmHhFDZ0HjqIddB46JCew6F+8eVh//bd4bpNV6Fp+MPwr//6r5Grlw/H1EPoABLjOmmVcyAM8PnrDx7ARrA8VBFYhEjqyZauuGJTqK87GP7w1NNoFGJLCuWnnYTgaVSJZ/Jz1+AHoVXitTddB6mbwxTidAaHQBfNmAyaBFocHjx4ODz5xDNIKZWGv//7/5cA3RGe3/IE1RUsAXDCk0caGQ+7O3zmEx/GAWxveOPtP9BMaUCA4kTCY5hphP1oBK5Dx+7xx58L9979cfbtDFgWc5ieogKcWgg1awv/TfOzpALGQmfYiEvf6VFGAYlbEqbz+HVWhWRw2HKSpWMMFaRocvTBjdPGyigrq2vL6Wig7952jkFhpFZQmm1uR+CQ7LwKqWZBVjlUehq2cBI7RpObWc7JMol29CjimUco+SrBnpgEYJBac48b6K6q/f4MEjB6MHoyrFmzKnzmc5+NIx/ZKuiBK1VOASAvpIUMhSUtlYmIjsAHPhBxjnzq/0vQWcpKqdGTAXlHT4El9DPweyYsXrQy3ph3392Ox+h1XFNlmDt/RfjSV/4aeSCulQdkN/BDH7qXjA+1ClRpO9qa4EqBd3W2gknpTv4GnbJV4d4PXsdmbgaHO0yb/I2Y9s4CH5tCl/AkBsqab+xD8ui+ez/AIsLItulY1LsqqpgWTqOxp5t9ZhZKDOBJb7+1k45sN6M9vMasovDBu9bz3me4X7hmtfeGwqzJgMiTUDJuC4+9sicsQIDwTPdpMop0Ft8MaBOFYed5shXMsg8feCVsWIA+XXddWDW/ND6bgjwUlMNc+FvVTJ6ci0Y2zXAUz/LMpkxHep0g09UxEo4B3M6BXpGE9l79sR1kDShDzFtF5wkp+jP7wlXr1oQcHNnOg+fsR421GepQNuNs7S1NYTpTHWkQeLPRl5Nf1cqiH6XjWwDWtufAGThsKB2TTfT3IVJKk2P1gvVhz9bdYQleHyeP7A3XXbOSbPpoLCMGweuG+uk4ojahZttAL7LuuUw9wHe0zD5M2ZMGPaCRMalFBEJNW7IJHHavX9/+Og0bFG8pezvOM8vInHIWjYCnyBymr1wb0itnh/2A8M7f1pJZHz6JPwYlahly4gOKgxoIaU60gqkNWIZSCnaQIfXg0ZvNe+dxKKbRpBhNl9ALLYX31pB7iM52Tz9TOsPZYSpVxyXEFdLBtoay6bwy+lhJZllAlncc4F8+XjOZ8jAdaaXrOwhyJer8gWFWsj5Yioh9gq9SyWhMg+wPOQUZHhl1NuWfTaBRvonpOF4rmzlSJPDhrJaAiU/qPRpW0tnvbKZxwKF+cYBOLdDAqZNNYefL20N476iaWcBD08PA8WOhBPe7DKqKDPZSF2VtK/zLv/vGP4ZPf2QzBz6qNpB/s0lyatjzdXRaj1MmF1MNnXivjlnUutDJGqhCCcQS8TwitE9/7/sYNq2Hv7qRzzcSFuMMZqa/cQGHGq5gg3TrW6EPWeIfP3aafUXmyL2ai8p2P42ls2fryNrJ6uBAFiK0O6V0erjzjls5rEP4R65rL0FrIaT6RuhjS5Ytik3CLS++GR78zRNM/6wKn/uzT5IRDlLuNkBRuTwcPXAs/O1ffytcveHusINKLbUGMjJDBKMcDP0cFMvwrtANrJPS3yxWikrS1760YmyIm1woP4x0uh4bOycTmlm4ptjHjlNGcdMqsdgzJewC3/LrIqVm7VR03UuYRgA4dwJA4qBpuhMJd95+Z3Sl+s2vfkVgWxO++8/fDgcYzL+LtPcaJFo0y7Brmc3iqq5iRGUm4yq8Z1nRAigsIxHE1MjlJLX9xRZSdQiqGVmYOE8lq8xhVu5UVywLW5jxW38lA/TgWHot7Hwf3htqJmpyKREk8fb/0PQe0HWeVb73Vj0qR+2oHvV21LtsyXIvcosdx3ESJwFChg7DwDADzJ1hFsxw1/1mFvdygQsMPZWEkJ44iXuRbMm2iq3ee6/nqPdyvt9+cy+LLEPcpPe8z372/u9/+clPfoJTSJgBvv8BTV8Ksi9N6MpCmdHd5zBm+rhoP156Fh1xARTpZvAHjCl5UCOTSwZ3zQFuovhNbm6qYfk9NNQuRSxX3JHfuEHfMMOCH0dtMDKxAOEXayDfEHni1DGImY2SmRyIqBkCL1rfcbal44z1Xb34zdlK+LNJZmccmtqcNkwufT3BeeAb9m+hteT7dFkflZRgvq7NLsmIBndDXWL2Bi+dD+F3YZvDS+YFpWBogo4N4N0EjjqtxpvgfGromI/udwoXiOX5MSMuzknegCYpudFy2ViGBNDC9DPmz8A7qmMcUDVFB35tOzAAcNHRBHPJOG7+LrZmfuGRuNIwmrozimHUEMULGWlh0YJbc1f9gOwrOiArFKqtTXAksMhAOh4H2z3/oDC67wUuGtLJeOmqq+8wukfQsfeyefSnM5yQQIrxPAc/FKxrFQpMAKPcChttDzziglmC6HTgpHtY5PIIA8upoAsJYlyc0hAcuGvajTspjFM4iWiwcADyxHGsrJQmMYZm0gOFhhfj1TiHenpO3YVDDAKrutmoN7IWUfAPcC+eEe/DKAVJM4E91r0M3GuMA73ppDgFgQHTpezh74glF6WsY0gW6MQX4fQBKHBWGDcpskHegQZepR6CqiF20m26MGq7Mhqb9B81PuDvXeTrVQ2wyVVt9MnS5QKfhzWwNg12ODcqh1Io2G500mvYi62SeaAkeOg6jfXdMtwFhzEgQvqaiRVgZFzRsZWLyBPTCJpSzgeWXPAfnUqTgTz7OeIunzp7ktEUnh8TVBgmluqCB1tHNsCIp1gS/ecvfyGj4Fyp2ZlkGnvL7XcvSBvB7XnIwP72H/5WPrzysTz39Hk5AoldnY6nEPyr/b+Sb9T4oqurD8rPMJj2fS5UG2c7FKv/67AYzFKK+N6bIj7AeTq4/ySMCZNcRNh/u6KMy9ApmTmp1ARXJrI+vpZFA2rqxACAKCdj6ejOJfPF578gSXHZMjWyJhcv35BTTIbVhE6pbnuNiyQaZsUM/EYvOHyrdOi6nHA59wV/5/CwUjLUJg4+ETrEcKxblNvGlGYAj4opKD3Cz0+zT8EfqHNRCMP1A6SuGLhYFOB9KO6gLQCGP/rXHxFskU0haZd3WQurVcsYnBoN44hhdDx16iQj6qrYUgmXJvrQZqOV3mC8CKBjmIQwCd704OFdUqvapR7VgVI9jh45wVjmhkbRLH2MCi7I0F780xty8NApSLjDCLn3yu/+9Ec5oAWUtb4K49cpurpwOFp6zAg8maQTmAEgVq+7FATEw+B2/mzoJii41fcuy9889yjfBzcOuJz+/qHhCciYflJZDY8ITphGBCou58LWMdTibbgr+LAtq8M6KRgsSMv/n/78NkqIPMlJzsFuCOa8vV/C/DdkPyOrkw5Qb09rMo7LtT10xWkU3BJ55a/vyTbjaigXiYkCNrVGt+EXKcNzk6z/yZNY6pQcX1KM1kco8Iw6JkiTGxQJCrSy+OMhpvrSqgdD8RgcHzYWK24A1KlsvK28eHPgj2pKuQtC8xCE5a6+LswQCqUXg1Gzer+Bi7Tzdy2xietnIbFFd+3FoiKL78kClNHehjsGbPg7jEXJ2UXgTx5w7RJkEfWIYH+eyZi97AC6wMrdhVs0NSVWYhJx51ifkx4oJhGYora2D0EgTTfoFJUVNwHoKSSoV5J5TpN0wZ5cEhFIAOcm4egBsHtxQa3Q9WxxCU7N8DlwAXtrriklycol1cXnOE9RqEJHG85zM4PRLXDI9dJTgHyb4ryyifEomE0zyxM7L60WaQ+6Cdh3XIiMihwAD3g4oRhS+PA1sF6WIIqrGvX3wuRX3auvG12Icgi54AfH+zFKcJMgQO00GAQp6C5b6Y5GwLPc0Q+vIhVbZkEUA+6pUX1q4aSmC0pL0YbhU28/lA5qb29gg2xUWRB4EmvpsQU2SIe1weWgTnzeG+Hiv+kQz2m8HLfnJCPuAJ81m1kI6NqV2rEe4y8UK8u3ST5TCDZsVjtZjnhLQ20LxYTYTviGN2+UM1ar44xgTEv3yJKpB8NKW3IcjQFuz2oHxfhvBpbxRjkzw0WipqvNne1SeatcHvD7KzGQUOVAcFSYfPv7f2/IuyLoFIt3FMs6WKDyD/WMK2SlwVATjIxByPb++Ic/GNy4QweL5MbNt8CI2ZY3PCRX4pDU1Qxy4XJ2gCC+8vUvkTd7H4neoLGQieI9sGCtdQ2b9QiiECKj/FieqV3WLJgynTymEF2t45LClv9Dlh6Kg+7auw/7qR2SS8ZsOVECD7FJi4A+tqiKh3Pf9XW2txHTR8YvSyj+QSRLJ6WbEf1gA9CmTen4wrZU+T2aNjRHxzI3CyGTB2VLzzI8n4p37JLrV8rlO9/8DuMg/CY+w+b6FkOc+6mXHPM7t9w6t8jeA7sZVTx5wSP54nFu4MbygBqwTOcUFhgv77//ITe+D+lfDXIEg8ABcL7E+EyKG4J4CuIY1I4lCKzt2BbFxmTJlet3EPoXMF7joIIjhy0jRX72q/+DXUyRoYRoIJmoIHeHsTlua6YtZlOYgVb0gwsXJCkLusICGruhNnnqXKkUF6ajpkDtAWDZg0HoEo4ZDxvaDT2mYjeq/9sHrudl0gzWTa5PzFoAACAASURBVGmjZbbSWYzMToJf4jwCwfbJs89S4DwZOfhgpgbl/Jl9LDtqGBHbJA2H5EXcWq7dZWsZkCBZtmK5dfs+wDijBZvUQ8fPS3lDlzRBqvUhRSzYf1MCN0ckx88hG+Mc6BBfiaGzsHglSk8HgSKgrGloAgMYxyfoUgbRUnrTeauQPBaOohODylDwpRuYJGimbQY0AvW2U5LwIt0upxJamr+0klA2tkpQD2Oqg07PTjFO5fdnAPJqZuwWXEpXDpSXfxjQRprRbas7SBDd7xii65iwRBnhhi7df5ClzRz4iAcCeoTmYLkOvpaQsDgkZjDU+c8EmQItTVWGnG5HyUG00UTg8a4l2zJkFWpEIpesL92Bur0Av5PboDGRI8ZSLIRN+zo4y1VsgTY0xAju1QCZwKUHjgLQh8u922yp2Tab6QC1kxwY7yUgfU5GwRy32NQFxaRyiAOgwqBDhoi76DqH83CoxEFgNiFv1PWR+l4MIuTeUJcbcEjNh1Aazwz63YAIzBrgkhbOgYXSLXdwybUCw1jQT69xqU3AJ9uFL9pDRj+18J5hSaIbRd2qGnJJujmVna3RlaiqwV814+rwRNFVrBCRFE+IaYVLLHCb0PDl25IF9SjUNxNYAaYAFu8zEJzNGkU5YZcD+QXSUlOL6eiWfPjWR5KdxP+HYB7gE4a9UbKUAuOoUarSjnyBkBKTYqS1rZ4wHJxzwJAX2JpqwPbW/KfOxtAm5Oe/+63cxCVk184iFlvoVqEK3btXib68FngmVL6OgWawuqfwfR17/ByXBWEyjNeqiggJ84WzajeyVtT44NLFa+DeFNP1YUlJxyNwrBsmRyDuKtSCRU9UDwNyGqrJqdNH5H///H8Z0sxnsWwy09jEYebxT9//NlMH+4IAqDKZLCPh8ZncsOSf3gAWGRLHiJ3PCIt/9TVEl52KvDAVNVI7aopG8Ec/Mppdfnr5uLOpoRveVg+gN4ErvjG0m+N4uHMTs2GcwhQS8jOHAr0egKSSbnt77XL82EHIsscBa0kXgiBpDaP7A9QO8QfUtCaw6bHLOLO5vnxqGHjx0gUeNJtbBMPpGTiLsOnxBJgPDnHhz/uU0pFE5zEyMInY9ybFTOkWbHN4SdZ5AduhW0RCli3ckUPVrzUE9dsUElZsFNBVOge6QrZ8C+Aqjzx+Gl+sjwFL/Q2NowVn1du3KuRLX/oaHKsOw9DzUSxqfvO738gjTxyDtjLC5nJadu/MAlMMZ0nQbHjXmfEKU+lVCxy/m+V32Uah3SOBKBkVRB2xa7EJsQampHKTRQD0DtbiMxBro/kgApBrhSE1Ks5NAvwfYITsImnJxhZ1WC7dfiC7jzzBWFsnz517XgYZ15bxN7tJyM7e0selqmdc+lkqxDMyzIARZkawlNgYEPfZHiBMLLLB4ML9IYLOIdEiBGcbTGmCi2KCZ7XKeKW5F0tgbNGs8pfojKy6BWvsRn+5KPsPFtJFrEofsqkklCHzvIzKJG+Hj9VHoY6Mj+alHpXB+gaJo+XPooNrAx9d4+9ITM1koURB58VKTcyUZcb3cDPFAPb5CphgIx2vSo0OsE0Nwg5LA256eV7Kw4tGu7yoYn3cUwbQT05SfGLZAkfibVbV3CGTjHixcRg0wH8LAEczg7E0YQbgCadQcTTtrBUyGadTM1FQmoAwXMDm1pgslI5g46KxArnMQ8wO5/esU9hCUVhcunVZLGx11yg4KvNag/5ETA3fs3qsBUi3Y1ACGPkjaeQiOagJqAdUG9wJr2yQ98lD/fGYZPRi8ADM8mPsEjS530wplonBCanj5+pYrIXBSNCN7ALdZz64czl8Sj+en4ZZK8FXyb4aaKR+f9BbZYYuAKogNB0K2jYFiF/lxffp5PLUMc57M1ACWHIl+vRIehR2451zCu7wNUFVoQBY/Nga89n5qXKDTsYaHC21d2p57zBTRcblDg/VRppbfkY+i6RJw8NRQ6MT4K4GYV/+KKB9bnaKLiANcy397zyXnqcuEtSLTQ0EGP8D+JqufHKdTryNTJZOI4MkjQ1nFDQl5cS1D/XRiX0bWGniU083KrY3phFLWKJpAM0i0MDoGDED9g6mrSypfXgbPNYCXkwjsYDGFLpZAHDLuSceJVoUqRchUu+8+57RAdqZPmprK+juFohPSKdLn6C4I98E7lld4oLwJnoTuOjNN9/mriY0i0tTl5vxUKcCgUWGcTHa4vm7fOflPOciJN6WulHYyoiy3ShkgIdqp6KuoeqNlpkTJHEJFrqGJYMwqIRamlwkSofAQhyQbY8bxcmMD//enaVw2HA7qG5lg5YrDTWNRkZjPIcnm5i8haUptjklPAw6QbqyucUBtp6NFA41x8OrH/JfdXUZRRCcwhuPKagNK9xyH75biRknKUe8OEuMGUlgCjZ4Ug/re6SsvNqIcbNwI8/Dm0qns9E1uBpG7sYeXMnEVy9dBUNMks89+zl5/bU3JD05TS5dvSBPPAMxOTZI+nCcfebJ03KfBLFg6A0vvPASRoRHITmny32+h2VQYaW3aL5s3cMaY60fyoFtwAtLDSo7UQUkgF0VEMHmT+FTzlMqyoQtRo3BkQ421t2STapS2b2HmAGuM9Ltx1CwQr73ne8ZfCRrMjQSusD5LdxQGZFW4YGZtKsa7ZKcaOgXy4DKbJJMjGAKjkdbUyBw+/E8wYG4oe0LI4yrkVxCjJ8cgjk742EcFlUUXVesxi0+MO8Zh0zeYEcsXhyzG4wBCUhzcNmFu1bZ3igRafFgmrW4OSO2v1kmuVBQXCk+mn0ww7iXVVCEZRTbQMarcEs0N7I6YMxgn9OGy6+XRINRKWFVdbGaFTHL9laj6LzpthQzU/pKNHhvI89PF04auOOiCwfoEguMc7Zk/MT43k1MAkGMQYNqxkChGqKgqXDYHzjkzv1aLHlA0fh9syRheSLsV783B9v3IChGMVBaQsxgVxR5NSHwpJOfBkdW3HOJTnCagjCFosDBy2+HVuTOZ71BJxLC6BcPuTwZ6MWby7ETjmADpOW0rGwju1Xt0FUfuc4iZhXM6J/3Pypd7V3SSSBTM2fCzPimGSLqnOGJzKkTh2vF5zS82pvvzV+zyfgRVorMMtZOK6EVj6uQABxlgIicYIKb/H6NdtQ8CrOLN3jpsmQErUPJgUs4xmVFBz26uEnHztbd0BhvGpkOG4yKy2DGrjQDqkEvAWuODSY3gYbk+ieXJI13XbWuUXRGap8/xlbU0NvymY7iIdnH0nAHHWEMMivl1wWrKa5idWCkSp/xgeeotIx+SPdqBKC82mVG8WvXL8k9YKXqB43yza/8q+xkmlPuZV3DHSZAjB0CVeYWRJEbklGeh31mGFceH7rJBKAKO7mud8XTGcgZPWDoWTV4R399NU4lH374odwBq8vISJTPP8/iEPrKpU8uGlGf4yMOsMdQY9ERj1Z7/0FGeT7PuywgVdq5pNgqf47+Y4Er6XL+Py3OsJA4vN0WpbK8C0kI2atxaYahYk5eMpUR4e3xArqNJjAOXERZ5RcVl/AFo2TgE1OnhMGeIbC0BXn2qb8BwOVAmSPYosRLe5NGmIUwJsWh+QcTQUWwQUvuAwHV7pjERYJ2deAhRWiMLSwvEzjGJJyerGxA6IU+w9BRLdXrHnRKQc5Rw6lC4xAj6ChHIen2Usj27D8qH1+6DkDZK3lgBB9dvs6HAxYHAJ7JWJqITdMAwLjq8YL4hk/jcvriC3+UE8eOM3LTsYaaWFvnSGQwVBeAdw3aUBa1mnemYsPtDzbQ0NqJakA1h6gg4EWtg+qeKD0CGRhNaABgPDSJQbhwu/NSZLC1Xg6QRBQJMD3BDZbBv7tbexuDg0bZV3qQFfcC6o5Sef3VGwgMPeXgvl2s028ZI04IeRcP+iZlkcuCfYThAJyC+sJqWpGApR4JWJ8k9DuYpKU7khDP2AXNprV5wHCF3XAB4Od2bW0eN9j6/sjkbGzlVnkOa4xcJqe/pCQjbN8YIVayj446EqYCRZSfuw9+oeabg3D7FBhXe/MosCRvZFkh4GPqf5dMzF0Tz0HVLoqLhXAbb9AtbTPuuTPabQIfJESRfIbO2IpqQtO0NGz803g+XVRNUTxzjdHIBZzkAaYIkUkIvxHpu7MNHuLQxNPJtd1v5oB70SGStE4RnFH9NBw4TVVXYvQ25pc1dG7LdGGrYLcBXhRWuq2V2X6WLFa2oO10c32SyqWqmJeNi7aZ99MVSoUnX1czC61hliEbdJnT8L+wIzS6tWgMXoPooNx5r7UjccA/7KW7dcOeX81b87m8vPn3a+DKbnTMZ9OR4kHReIgiposxzZX3Qx08sgoK0OlywXrgJ0chd2GyQKQmYWCkPuo0DH61SFc8iZRigX/nmINKwo8BFD2TGhrwTmxB/VHXZG/ggwPJuPuwjd5ig6qaZsIFpbNn0FD8+KkWl3fEn5F5g3MYCJ1pgMJ7fN9BefTgYTrNPiMvQy9cxdbjmZRc6YRWNGFMmQwsRNxY7myqBRfdm4a7K6l/hnG8DlJvLCNcEGRlxbzUWl39GJXkrI7e6r/Y3tYgP/v1/wRzK+WCz2MLH8M7hpQTd6LevvucvWDjnJpxJlYOm2YcX7j4PpZke8GnN2WYDfHWsi+wSrLhH3n91k3gLIo4cEk6yWMPuHATE6IMn0d9p55/7guSDybsrXADTkcN9UBFTCsa0ajxhZ7sFJRf+OprrxhyzgI+C83WcPnn19KcAX6k/rx8C3Ikrfga7S7aN034Pvf0SbZ2dayTXRk76vAbY/4FZFVHTs4OtuaBYEPkCqhrKW6ap06wUfWLkUbW2tmp+chI8rjJEJBTXGZoNd25+evrqiGn4sfPAXSgXugf00yJQLalDrShFxiD90LotOBHFYIY+KJBUzDRgm9tBFDFCbUOZ/xDZ9vcUkPb7S+lJ07SMYBk0NFM84LW1HXSOdnRxI7JU08/B343BVWj1bAZKiI/VTe6ZYww8SxAInBPGR5ola9/+bPq6Wjc/qrbdEB4Voa2cm3qWXEnpmSCDy1g5olQnRFvGNwgFu6XYxn8xidG3qC9/sJn8LdXojIAaTiLixhudCfbuDle0J5BcMBdheBAs4w9G3D9kuC/JXOT3ZJzZwgHaqzGNglQnoO4AReqqnuIBC4MASji+cjgvFamxN3exUGZlxV86lbha/kzskVG0WlBAdHbKzoJXh2LgLBQGy9gP9mWuWy/GqSTsbN0/2EJoLW3w3yfW+kFqMctFyzIzEV0ufyhBNBh2ZFNdY32Gtw0XSi4qS8dW8sAcCxXOotYtMjXbpVhdpAJsTQeB5kRKEOMw4QNzbAY8OfXBvJrlzHpjCVasg/jRFWhqD2OCrxDwBd1OijA6HGKS0FF7kF0BENrbIKhI21yUJ1Ye3U86DBcNQpSs8GAsLRn9AyOBltUmys4XdNsHtV5ZBryrgm3kpTYImmqrpOcFIB6N96Lu5fkSEm+TLCc8lJiLSVZcyciwGDdcaSoxRFmhqI5CZ0IfRKQRjRbcfBLOiLdhq5DFwqGGjJJIfTFsKGVX6/d2F6yJAL581rB2nTREgFG28s7PcoyrA7SswVrrHCWWHzDyOu6jfxXSiJOK3QzcE6tejVQ8Kc4OCtgc7APZZXfs8l5UTderzU8+9R1BBNPbixjXA/nwskNh2sBbDTPZbRBUceYR/rQOWsnnM4CxkQ36EVx1MPtpcoP5InDkKub7pVLSV4mxdtPdhXkg8eRaqfsO3VChlvobcFtmkvbQoccxbuqbAQ1dFiFYK8SK9XgbrDU8mGUVInkJx99DF4GeZfLWyEHVXjcwqGZgiHZgP2PPXLeiDXNxy3bkwIfEe4GPxY7Ng9yV6AwuYNJBgAvKA3tfs1tmV0eIXEuUxxDiOntG2DrarukLsornJFhihTcWwr5GMu+d956F1LyeUlNziZtrEYeOX7W6OZigG2uXniPaWRYdhSxSOPrW+Q5HD5+BBy9jiyVFlgjYHL/44N0/OS2waw6wNMSMXDsZazACkc3qk0OCU6FUI67MowIAcYhhJZbGbw6Jg6MhuwFM3jGIJiVGyNMAL/o8UeelZ7WfklLzOKlD2KsIeTl2g3DGFBpIAMceG8vRObgWWFRyLiW2XDifX/549t80ZHQTQD+wZ0cU/1QSOaMIGh/6ApL88TrzWKj4tSMhxiZBEuZXYQkioBZ3RzmGLmnZnh5p9dI/ILvs+AiTz79eXnr7fcohsFS++Ae7qZneKFwXyC+7kFtpZw8dgBDAtbZFKB1uGPu8GwWWJ8bHv+8kGaKczf4SwCYFp89X/sISxVE0mySJ9nMegWCEa1aDJvyyAjwllUiDS2ukhYXintuKyv0ZMMLX4NcNBB5jET1TdcQrIGKIAsr145ouUgvsinDwHs55Byu600dkFxxH0FCpU4MzP6SipwtaMMuYRC2x5prUYPgx8aixpdU9liKmkbV+QTREbE0mmchpFhIXDSmlmPQf5BC+dOV+aEi6GM08fJbM0xO8wr2o4/Fpn0cUJei1T7aQ7gvUALys2lUEzM9A5KHI8USyxoXlgDhFPwWxhr1CMvlwDfdqwaO0DwLB84fJiYAktWQpSlnywJlZJZDWXHvPjKxSC4g+o9A/M/oxtSsc1DdQuCnKbG5k4vBii/eMlSfXop7DJCEguB6eM0w6x2QfJWgWll1j88xgpQqRP3kD1SC63kGWRlPs/BIG5aTB3fKHCPrUHOVnNy3U+pxkNm7qxjYok/CeE9dcAfRjWwTW/4t6CRj0JM86BanRlGn0L0swMN0gzriv4i+l8OvbiUrbFj9ydDdoAuK4uux8hyXGf/1kA8DxquOcg779kEWD75wJLXIOZhG5lUh4svYRzyinU3m4zzTMUTw6vGm2RPcJOLFIR6hgyvvnebCCpcgPqdNCo1KvbwZVYO52K086wLceTS/dgV+XCcHcJ7fowHQJrrtQBqMILpxzY4wZGK4Ny9BcvanwA531GFhNYGrMzw4MMYYljl9YIipWbsJgB9ClN8jQzX1hgmrxlu6KDcQeMdMN6hh7fBewLnW2LJ2ySKjusG611xLzkY+HVJSKmapdGZXP74o6yhBstCgnkX+dQ/o6BhUkcceO8w5w6mo+n34q8iu+PObIQynk0cxiByy6sFNQ3000YsXnTmSyzPXOF87ccZWm/rung5qkNMwC1hnMnvjz+8zac1KDiYgXiwedhXtZQMvUn7pAxqoMS7bJT7rXjl5+iT4fJzUPKiW1s42o8NzuTHxjPPffvhXQ9icHJdCYAUuAmxupmnJ3ZBlmPycyHFQERSDB9hJoYfAeb2sBayCgkRnlJ0YLW+88pK01K9LUT5ZCNAfzIDuX/7sV+G8hZM4xDfKxksDiUeRcdRW3yX15wQzO3kGgR6QjrFpZt4fh8ZSxI1jn1ZlQxj4BTM9wOYoxWSaqmrywgQA5w6nk6+Ng+fuzXYPfMoVywuVy/gHRpGReotDlSlvv39TDhw6w7wO547b5eLFjw1GfGnpbhYaVmMz+k//9N/kOfC4PGgsVvIk1BAxjtZ3inHZR0cUTBI1JNsbqZUroHUfriALjCOJPKN7ldX8mMgChEIssUbYTGAYQLKMYp0ew9e+gqi9Rw7tLJYluiIjyo/RYtMNM4EJgOm9Z6SshmUEJNzkKLMUEbY7prczt+0DXuBoxuwmukZ1qFAu2zbSmNXxPim2kbOB2iMO7tHQApgTPm5eG2YY6JNwG325dX2lrRXpC9hkMC4oa4sOtmz8vRyuaayRrGzGWnuxtsJoIJrvo39yGTdWcENGBZ8ws7EN1RHUn0KUTiHXQjPB962uMxoWM4Wnl5qjx2sWLEaH+chwVN4TzGepEZHh3PIaFO5N1NyG00seoG01UagW0Pe6Q4ROY7OreZ1TfI9JMWCKdGPN7XWSRscxoElZdHAqWVLybcU1PsMD+3ATQbLDaFOHuek6nUaYFU00h7pLjRqx79qmkw2nqAbSQXmAMa1CE4hkw24f6+HwJkCInYYfZ5ZucL16xsslLhMzNk3d8Ao9UJV4oCBY4T17sMW4AyDvR6e0hYY3hk7ZPqWW415osXmnwZBivIh9BJiLooOqBoRfo2MfZOOqlBO8uinkFro4/Oyg4gTBcYzBVcd/FR4mF2c4B7cNHXHxnr1GQV/GIaYXy6oKLmUvzkkwHU4Am3s/cMUNFBbbdhxy+RwO5THBoMLY3LbCUYQLSFGtx+pIg3+sNBAWzDEsGKvOsyleoqDNzU9z2fB7aBIell+WREwNkpFXRrGVdjjIRw7GkHbeRW7ex5gCHqBiqHpxjatfHJSibS5XNz7vrf/Hf4Nl4MqWfRsGhS5ceJHVi9yws3/s+S8TG2lic/+x2AcfGhSYX/7sD9La0MoCL1FOnNwFljfAcnIAlc2EYdGUk1Mkl7FjT0lnUchkU3+3SXbk7WVzbpH//bNfy1NPPs3lhr0X+H9zcyNGAYVy8ugZyU4vkX/4FmHXPhFAPMeoKVXg6Njwb6GzZjL0Ynucjw3aJ598xFgeb+i0b5TdoJh2EC79KzfnvIOHSpscHpwsjgk8xLJKDM7aH+CdjbHJ4N2jxaWQ8yMThXbTFLkYaCO5Mo/XmHZB40MT3C7e8M9SJZYN3IlD6Ee7KZi0+I1o0Apyc6AszALaVyN1wr4IzI+ZBdnNrDFTW0MARbkspqc6pPTQbkBj4uAATjVHQFtY1aDNc8v6+yVjwrCFB1Ui4+4wfnNVhv15CBSGprYhuG1kEqDEiIIw6NAIQ9puHZ10w7OrOBfVQjUa1SKpgZBqNm3L0b2FfNC4ClOUsmHrL7DFU6sWxQXUkVQNCVQmpMnwMWTLuoEXLTDejBPWs7UJW947We4yVsVnBUhYLK6vpgW20x0gJx5SjOX7FuaXY3i7aXEIVB7bzJpkIY26+VBdVcBESEuKButAecWGdEEWKVSbEJu3wJ4U6bbBGVqDe2SiSGeBRdqRpqm2dgToIC4hXiY7x8ARkVVBhVGgXzeSieBRkeG8+GynsF8zLIXUNicTZvn1smsGjUEjC2fXPSU8dT+GAGiBEdBPTLOsiLeKifHMREFXG8rh3hFeIDbFOKCow0MQX98qI5GmQcXSIaeowSfdahBjroaGLOBs7IZUbJzvc1MDbShy7SSvufmyFIgNA8eBwwcmtDO3BB6Xlwwx2vnAr9LNpzrZdDUCD7BFr6+sgiCeCO+YRQYvvf7ZjQ3NEL8PSxPb/AUuom2KvDt/VyRBLqPd0IkIeuavQYbFgaRj38TmanC8i00qATdAB9s8Vy9Gae/wWGkGD1rH03DRsS6e4DcPwT2dANXu2K5vsCRJZ4R3JfzbPsk2nc7LgpQtBpo+6wNJxqi1mm53k466GRPPNbCtbXfNvPWgy5rkcvbBLcQbPz4WeB10S3TINi7SLQrRFJ1gPKqENjbqq+HxMmVNkyGoIdswEaxwICMsYHu8Mx5LVskGUkkKm6bbhDK1RMMA1cQtxFVaIcjqSJ2G64ufeyCUCpY0dNIr6ryrHny8Om5wFNtq70gilKMUUuyXKdybuCD7BiVAOqdgogn3CQhlyz0BDIUjigaRa8CO5nPQxc0DV1hRMNXTMS/A/fOl8C1zoc2QP6FNXTiT2K7ifXSKTFFcLGVlf+XJgAsyzX3uyee4YNcZI7vkm98m1HoBrHuDZgUcXqVrGnrVpZGEXIbuFMn4mDQgIHJpI+MM+tgiE1x2bjJQEzJNOt/YqGS254Xymae+Jj/+0f/SVQiOQZjjoi7pbK7GJu26HN63H7VEiEFT8wUicKBjDsM3UVkYLmd+LM4plg17yfj0pYMrv1aFfvQAeYkOhOtVUrwr2Ei00vFoWZ032JQEga9o1+CFgH1L5SzgAzvzdxh+V7//5S35+hcPyB7azgxGzWFeyE7a1ByM8dTbXUF7tVZRke8oYTT2FciDFJQIVuDqNOKPIYAPY5eHk/g7AEYfWnI7WFk7mlK/wHA2qntRIrBtgkPV1dXASAIzm3Y8IjJJPr58h7mel40SM4zd0QC37/ETj2FLfk2efvopFh8mcIUuPsApQzfniglnPjeKP3q8LvhuyWyX1OVDi5yOWCooH4cmMUtbrmZ+0Yx1W4qZkGMwA0bn7gIRc2oTUXw/Okk3KTmUj+V5ubG18kOdWMDInkbBn6Nz0cTwLdplnwg2ynzQ712vlPSsAkkl8GcU5nhisBJ5cX3F0qmWVj0xmcWCUgM4uMGIl8P5xwW8cIVn6K46v5l+FjgmSSSfVM0Ww8l1GOGl6MQWaWdhrsFh6m0HggAH2WTkVZPPLi0O0Bzm+PrCwLnWKRCelgw2jRC8XXnB1eklzE/aAXw34GAl8dJN6yKBhcImyoFIDotaco12thrdjR+jy468Qi4acNUgOimNKeRScmHDNzqNUy7bz00WDRUP7rB19OTnN+nUx7nQIiXTlsvoSsFEkK14kJsGjmj2Ks9VL4U4ME+lMEUlReHN5wfnsg5D0gGD72ghPWqI70F5bO4cdt3cWjAetTDmewErhDOOOrjUlpYm2WYugK9BJibwhxcMhQQXNhvUES6qJShPi4z3G/zdXXS+do24g+TrodxCtpDB6r3HZtFTR3EYB+lhyLsYJ8PJum3lENF7yhjv5iwY4SZbXAeWSWps4c/vS8LB2nthXEZqWSolUWS4QJa5rNJw3FCvEROf6x2oWOOR2VjQI1fmGURR5AK82JQyuQS6JUihLR47qibDSGFsEvmd+if6UhAxa/DnHY0GR/KEROwL3toFP9LO1+3J89iEL2ZmZF2mE/VEdpepSxjOnIOGJdaWLzVNvTzDVEMr7Ar/bwqMexnYaVV5sSgm3MEGF2eWsF6PETsKjDl+XvFCX6rbBDCG5mTEM324oLOdHcQuHWL9wmyf/PW1F+GtTdA5JkJ+xwqdAnur/E35+S/+hXcCg9GeRqhowSgcKhn5E5gArHzWOOGAi14ErlrAz56hGwAAIABJREFUij8yMlru3LtJFCEu48ja1JdPYbC8zAOc00j50vPfwrX7lvzgv/2zEWg1xiToy/nNBFOtIRjKH1VPKsuPQuhXbSxPJhmlXWLPAzPB0dxREGnM7ZvQP954pYZuKgXbIFxSOQDTAL4ejBaLHJYp2lqmRboltn/wB8Elje6VusF4AFaH51Zb/Zj84989K4nKa+rrN1wZ9C+zMPqNAySG4ujZTmusTHZ/K7cxBVSTvYt3ZLKqb4X+4JDMpN28FACyjBeLFMKO3lp4NPy8HbAfDpmKggsLsqUPoXw6/Jr+Ifzo3RndEL+nZhbJH194A5VCHit/MDKCOtTKOYqDXVt9z9CxRqDNmxzvQdvpz4eBOJxDHYFNTphyrdjILFK8A+mGJtGKakJ8lYLg4C6ayzDKYiPOSuRaey/0FhYNZB9443PnH4K7KbSEeUwzg71QgQRgEcTtO47rydREL0WaEBTImJNQYPoIFU60ZRH0i20RSoIoCo6+TC4x4IfkZ+h2yJXtZia0CrXedud/r6idkG6pkE2V99RKKAL3YnAzd7rMKQM7c3Ih9OPhdVzs43TNAPK+4CuejD0hiOLLK0gHQ0Ct8qmYFD5rwHO/8By5w3JiDTVGMuNwli0Gl48JmcRxuRtL7ASWG0qw7MYeaWdRPnhaK50cjHa6QzOjiwmOkTuYozrEBIE7uiHbmZyim/NmpAWrVepJa38LNlpmDgX24dBdlNIQ4h/F98WmEVLxttJF6EKXuUg8dPnQ1CKlBCPzAMibDcIa/p588Nb7fC3hHJ79iPYTpJHu0RsMcA38bFWLPN2olbFtAeMHV7r+IIjCIzitpOfYZIT0tHUOAr2ddMMZM3HjjyIPG6WYpKTAfaT76wZDG+Yy84V76cuiZZ1uNRy4Jo0LfQnlTglLjkzGXF0e6ZKEXDE6OLaUgP09arVENzcMt1JdnE2QghNoAFwYmaPYeucnBMvbf3mJcT1GSiBLW2OTpPxurUzgn1c+a+YCwdmaSyQWC64gHyRnSj7GYsxEN5oSSTHHCRuDEVlDI7vqTWAOh98EhhfPNnNpaplJJk6GII83d49jeYVWk+Jj5hJaR9bmhlHmjgwbGS7z1HgLk0eIVDW2M3Vk4PbNv+PSXeDiGgGj1ICYQKAmM13bOnpftZHvAtoIBcZZwRXGn+9RjQp0iWdG/eDOZ71KqrgrdmczMCTm6JaaoQf14LKj6XVPPXbckEnaoU/t3pdBhw8HkHdUOXeJiRn8HSy0wtOJNsBdiI2KptSppj05NZpzOykvvfICS0pSwfaUGtS27TWwRUw1vvzFr6K6WpBf/OKn8jK/5tTpo2ilj0guBciTz+TapU9kGOHAEmR1M++/i+chceblxEL/eFL+8JvfgJXE8YV2sJbXLm1bduQWI7C/D9+JcYsc4wOHU0gqj8EgMRQKxZD88dVKxjZBqgXdAtpAB3O3PwBu0wPwJjI4fs8Xok6nL/7h91RYm9TcqzIiA9V36uzTj5NfsCFNcLTCLIw+SZEA9fif8dJHBuTAp+pm8UDqD+7E86t9RniFm3s0nQVUDbAiFZLPAGJGgxnoFsjHn9kcB49VsI4bqAjcuZVc+CBCSLh3BbBVQHWW7VY70WxqollclCHdHbcxQOT2BQ/zhx4RxGiiaVzAuCTV47CLGkLlP51qK8Th2mJbnJyUaTwjG2qOfmRLaemJvECkQ0FkLMgulNY6Xm4kW0sz2/Dx0g0jzlkoDiFhUBToZhQgDgC/2QS3Wlwjdm0Vdj7UmAlekiVkQ0NIrLQD0wBuK1swHR8W2SBvMuqYoBbMcztf766SY6cPSgDyKw+KXD/WU/5wvkxYYuXl5bIw2EbM3AuUwK2vZpKIqxfYnjR3wDGCcGtNglNI11NZP4jqA17hcAtbtBY5un+nkQU7ByYYxvMM5HnGwZcbxfNNcyzam2roMhjj2T6G8CIvAoqbzGwQwVd1VFjGuaO5FQG/KRL7qxFs27Ez4tlsu81zkQHGMzLmp+M6sU4ACS/58CQ4EZ1iO7F/Lsi27GzD1aFmP6nvviw0FrbmkARdlm4i7A7v3S+780sMys7d1mbx5HNVfC0sMgY+16YkseSY5Z0cBffL42JTK3xP7I7mIOi68gw8uMxm4J6tA1O0D3WTRKeRiLgdYxE1yFw/jQOLxQsSrsY/coiiUeW4A2oHgp2eghSuB3xODQbY1rpx4c3i2xYIX6+Z7rodXHZc8yH4eX8tWO74LM6hLFkahdg7SUcCXYlMjh1gcgMsnGYhT0s4ROgFFDyMzCFr6LbRqAZS2GMZswIYGxdYBiWGbZNUN2IYqnpjnuCN12H/MA430LmSGSdnycZwxdDBiRNQbTsGm+iZfaFwmSh0dmCaXJLSgsCBhgHh1apcqclznGt1O2lmQ+7NlMaLxvcO9gaMEQxZelXDrHFtWSQNy4PLUUO8Q0gIs9KtLvP5eDMPa5EbgzO5Mg2h35eFy8gq9vg4EDMpOSa6pKriA9gaaHx37ZQSUt4q7lyRZ557zJB23QeXV33uuTPPUbzA5ibUoRnOaWMbzQ+5KgPNPCtcl4ebgZvo5HgHTW5hTIY7kIoOGhjk9777bYnm0nsP2egvf/Fzeeb8k3BEZ+X06ROQjalDSBEfsnwwHJjTP5PIuDoKixkPOKqsSnrUeam9FW4OHV5EGC8m7XwuBFsLlIu45AiwEhXwD2Hf/QYVO57CgywIvMQCUXcCHhJQm6QkRsoz586C4q5DYdgL9gJxkpFwapRcAYgcDczKuWBkG6YNqarnwB4+zPZ0gvFUsyrByLqW2d5mIsvy4yavgH8Ua+ByszjI9g9g2gfx1Q+t3do8mya4e0pkjIcT1wc2aEFx4ORFbGxhm8iD1xtnHOA9mIKxDFm44WEz3Li9dB4eSL066FZnjM2ujlv+uLwO4X8VjEtDR38HkqMu9K0WseOEksV6fBkLnZs3tTCG42JaKmWVt1GE0JUwUpgZIeIjEviQ2QhCDbCPLcDvieK5+COovk1XuiZW5GpbAPEabeflC1HRlxEQwfsoXWEHLhK23YXGcsfOwmKW5U8CLhYh3C59WJsrnymCr89Cd/P7j14lwhErGvh9nnRAM5B7NYPSitmBtvhBZhYFoxB3WR5o1J6drtmbl+V2JXghCpDdh0pkCEOEWezGfbhghie66XarDLVAGC9JKr5y6Qnk6iJpUw6TbkLd0ZHaobCg0kFHOw8GgtID3LAVjXEaBdBLPdLgYU0AFTjsjG6Mq+PqfEI31d4FGx+epCsvXUZyFuaXqouGz4hbigZSmxlTpsBsHSg0Olqa5YlHH+XPoMDwzi0ApmvhSmUsWmekWQO/a4TW4MVI68sCyIPuMM+WIH4sKDQI24VFlLL16RsMm6xRupAJOhklPTtIIJuE6DtPAtnOw8fkdkOvuBAYNM0oNsM20YPLxkjkojuNJ05yHujAxtLsKBy+cWCFSJqAQKyplgGm7zNChwFyt4CvNZKwtoHsTaGNhAgLSgW8+5C8tVx/XyJ9GQsJ5Dn12BGcXLgMYeLvLzkm71Y0yLxZt4osbViwhIGLqfmnmSIZBrdsDV2wfaiJc0lHSzFa4d/HwB8b4eyZXIBLMAVwQtMZG1+QmLS90j/BmLnOxRQUB1bnS2Ej+J2u1UMNL9VBV63fgQ/6gCAi4nPAhxfo4OYQ/TuNRZaV5VIYcrARSL9O+GpuLCSwLeDccRsypgexcd6VncQGFmIwJqYxsWmYFbCs8QCv3cCFm98zTnpdgBniziZmpPBcTTRLFn1HfZ1yt+YGjUEUZN8q7OPz+ZyHIZEnMAGWSDsSLc1GnmekHxhtBVsux4bpAdAQ7y7FdBX+bW72bqC0/YynZiML93O4CyWCkzc3NMp3v/sPWDrBeUVyOYDxgy8XlAZcmRjHXRL3hDhnsB3SlyEwWF8MVe6zKAHCiEMMr+4kbuASYXCZjpSytuXDC2Yse+PNl/kA2Fyt8lA6iQnj0G+yjcwrgIHNgfdGmvMERW6IQnG/4ipFs0fOn90nGQk5tJKA3GAmi3CDPMK8pL69mTSsIhxBAKGZqYeIVFNLoHDMJNUD+r//+1vypS/ukpr71ZhSmuTE0dPkSkA3QO6ytjwEQXNO9uxV1jOjNV72ZkYXHS3Lyu8Dlnvh53YQOkMtRgDZZB5YWE8TnMOhioqE2b3C1q2ebpQbvgBcchhdrBujTThAezcuqtfY0HiQL9DcPYNtOx5uap3N16jyEhd9kdh4DQ3jegs+FsCGJ4d1/DRgri9ANEQEdKPBjFnR0tOCyB3OzgKYlA2MxI5MSF+4GUDfWVwOXNH56bZLuXL9uLt6YLfjh+g8D3fdns5ubk9ssTl4dge4nZ+7fHLnGmv0NGGQMHhUqbYCA1qYp+NLYBwaH6aA8RKrqaFKZNQYU51UxnFVMfG1e4A5uanfDW4ZK9AP3OluamruGKCtBSfhOKCLeW5zf37eD+qE3pKJmHdOjrXDkyN3YBV4gI5unu21t/rZsZXTghqCUqOurolbNobLME7aultQhBALidGoB8UiEuB/HQVGc2Mv5E0L+RbaRY7J7aoHYKY4kHCYsgDmg8AgJ4A28rJS4TLCDWScVapMGFvCSEiqY0AoIQT6ODQzgu1lIX+fJwsHtYS30n1soQ31xolkAIC6C16jN5ddKBvjmvpmNLjKEQyWCXCWLlb7SxwazZD1AUtkX22Ma2Yclwfww9sAKtmPaWoMI3EkBd0OXpiSkgIe6C7v3LomSft24N4C9kdHMg6+ZyJo3BVhfYBzXHbE02GB17pQQBYIa0qiew608uey+UzMSkf2FUO3SVD1ij8kTYosqoZQlgH+bMTt2P2Hh+NNNzsEqbpZzp7/jNRivFCFHjwQ66uMTIVL7rOYW5T8HVlwQecZ8aK4qG1w1faRAcGyDZF9KQT5LSUCM5bOctF5wetbQBlB/A2LmxCpIE4zvThbeocb8dpTJQOTBPkdnrzjM7yXK2R2BGBqgPKWBUM3UEaVnDlRQHc5LFmJJeK7zsU/jwMIo2gi2+wVCqomiPmjgNHwHxP4ZA8E7V5HG1bx1VJVfduIWBjtXJMzR47JgaLH6bqUR2kxJJuRhD298/ZLYHcecvXqh4aUVAnCeRhplh45RdNAAedsa56tOiArjqj0GTXCbcKI0wZeWkFGyxrLko6OdlgG8OQS8y3OQQ6EEnxLDiaz1SPdCGrGAIZ8XGpSsCMOvgmkVH48dfowGrjaT+VeMNUL0/JxSaCYXECG8UGjgdPt3p8Ioz8LI8tL8q8/+GdM/P4H2x4nnmqMGqyDW2oJAuFgeHJ7bLmsyzwSl9+/UgZvjqWfeo9xUNOIIVMjyCXcFvywburDlFJlKw7W/pkYAvhQAEZYZ3t7O+kwWW9DZPUjT2CYDZUb1jIWgG3Vs2oHN8rvCQCc9+LPcaPwmnTMwHEijtFTjRMzU2Pk+o2LcIh6JYEPyY1C0seYYKLrCMcV9/KNy3QYdkYp1e8y/qo/v4KY/CcavKqnmyUGHdEGxnuFdFYJ6obMjWKhA3WDfxXMCBzLWDWJeB0PCZYEa4S7sAGiXVZft1n4PauaJwBo7klR24ZmUlsHiRLi545COGsTbHbpzHzopDy8XAnirZcguFtvfvi+fPOr58VCyEsHVjjJiQDYHJLUJPiJ+I1V3r5ndMFGgApLhyiK+hwFsKunn5dpN7d9iJSBC3kyurpz6Ldg7n/04buM8DuRwpCBykizQeEahVtlJ+EsA4+xAm7xzrb7XCiZ+AeyJcczbBF8z4MRxwVHCSdu0e5YN1UALD+OZ1gDZoeYcwH+M1JxUfrxdypp+35Nq+EkXIScZ5hcDTU6vEsUXgT0EF8ztlQsXdSuiG+XGz+FCaDJsMq+zyWnEX0dLFDibUAFGDJkwnVU2+1tCqWTZVQsXbMPn+E8hdUXSVh5DbAFI2sm76p2zqNTyOK4gDwCGTMR7XfxOUzTCXthxx8BnrXGdtVElx1sJbuWMGszWGMw30UB3a4reJ4rm3aVJ7ai2bzO6B6QD3TC92TyIVhn09uw9nIljLs4Axnd/BD8uPuSDnY6M9IN2E7Hjv54hskhHG22qhgifBNkb94xnD54JljLr+FBl85zrai8JAk28DVsvdR4IpyOfpLuowGs1EdhDN7NJS7o23dQ0uyni+J5enjEMA0Fo23OMAJtBtAcZ7MsCzPz7jMdq7tMRAx0KSYCvJcM26xVxlZfOi0HCqNQrLMWFk241NDVoc92QZzfiw5WveBm8DdcIo+lIBNrq6UOoAx3HJszJTfheRaAC3Lqc6ekCNaCLsB+/IMfY9HOpEIsQQhTUEs/iV0u4/KTX/13/nzE+7j7hHiGyn/+28/g1MLxhLrx6p9fkH/87t9RsObld7//JZhdNIumbjmOq9AmnXt7czcLJrpxlkWqfd2kUAdhejpAnOFONb3gLGkI9hoKjmPHSuW1P79qLNvUdcglfXeE08nWz8w6PDMfw8PhHqNYDdHR2PGMjyZ3YZ31+ypSHKAJRLCCVizV2MRtAurMkyRS9nEvDwjNIX9JdEIIHd8BefstqjApTnGxIbIbm+vm5jvM7Lq5Ya6HFR/Cg9WM1I7eUam8P0gcWorhNaZZCRnc5HeR/dy6VWfQcthcC103nY0PoOOXjd+nIbd5eLtt4pyqBN9xVve7du0x/LPaOzEbAItKzyQEhwKkuQVLdAidaA41glCtmNRUwAaWZsOhth9GPttzBP7LUo21E3UGbGMGftcUej8rnZZ2RHCsdIkAL5LJloeJ8SAct8kxLGaU9gHdwJ9CFAIdIp4Fhz8A9ACReIVImRLpIJohXkZyUKaGBhG3xxl21Cv8gfp3jjA+BCAMD4tKxK0VO2m6UWsEdkW82GrXM05iVCxe+F2QeYORXzlIvhqewBYcx4fkUIB3inA/hFiV45nhfmWiFnjxTy8ZGIxmO6xDatXcVzVX0OcSy0Z3HopIz9CUFB95DIqXD7mgc3IZr7Arl2/Lk+dOGJK9acaEqopqo2DnZ2bwOeYgrq/jM2XzDZaq3Y5qhbXYjw7inBybLVfYku3DabaPF1Tc1/B1U+tv7O3Z9vWAa8Khp6PEftzdwujP+5UADgtB9+KVMjlz7ikjZHuITv8A2NUU4v50aCROinwvVAZdcqhDs+bFTnPpeTCCHf/sk3A6kfggCTpGYpqdDFwT1dEFHPDC5UuyA7G8GbzWloDDCbf2BpeJhtw4KP51kFzn+Lx8KL6mJRcJZPnjysWoGOw2hHVfcEwf/rcXS4gicF9XwpS92MAGsNQYZVxqYZs9G0LCO0UnIDiBzhQr7mUKLNDI6f1FUn35LYkDI41gXO1pfiAF+RkyD5bWO9VOdgoOKiy0itKKWSIEyu1rcN98IoE8NKDJCydliNSA7iYWIup4uwy4H8IloN6GdqRVQ7D8t/RcYo4QEekPkXwFN4/zwEBQoAiYMiEPWyE61AWHjgMFuyH0MnIyrlrAhYfAzLwCYRT0AmF4INJnYRcR40tzEIH6ZoT/nQwndgwuKvQdtrXqMLJIVzY73SZJ8RDal3sIxMHsMmUfo32xVD0kYByDiGt3bkICfkwO7SuVyKBozqsmxU3TNPRiG9Yn5fdvyAcfXkYpYxFv8OjPP/s8MFk63TkGCrynrkwGaqV/4aMPjWjJTbbVXQRU0RfQ2YdB+2rkIoVbCy6YacPOLDsNy3Qr6qcHkpsHnIZyykQD8V+/+bV861vfkjTeWV1w8kmKMyYT+TBz/6FSxklkRJeufoJovk++/4NvET5xidsPt2C6AKSDgO9iFDsmC5jvPPyxTbn09jwFjcuBD23/4Rw5/shRef3P7yCwHUCMj/8+WNQ3vvG0Qc8YH5jHLsUqH7z7F7aUHG7vWOnpGpUibJEa4NM9dvZRYxO6wDdbS9eXmEwrz9Foal2UZz+zyzA6TMQFVdO7WSCBFwCAM5Z0gj9ksp7vg4zpx0utXYzyezTsVw+G2jRbIKtqbJkrv7GnD/E1i4MNxPWLmgegIDkFoBWxuRlcqh9hfCpY0gA3dgrj3iK0lTqwPJXCjHSuSNoOJYviaYalGlZimj0D7YbON0+DfyMpYrGGd78ucgKgOtRW3oO6tQTIOm7YbpciKraTR+HFoTNzMw1ptixE2gU4gJZQxNUU0UC62U70oppDEAnr3wcKTH1bHf/Uw3FCDQERcgE89SvPn2VcZLEA3yoc3DEKh+RZNtRt8A9V8uINOVU5ROrhr86rSYmpRkKZG4Ezc1w6I4y1fWBPEeA+rXRN+9kA1tLlKVkznOLbTkegiVL5cCMfObGP0XzbsL7p7GJjTbHu5dllp++FOuMld8vr0TIicdPx0j4sOQWJcr38Y7BRKC1sRK1QfdYYV6cwKZjiayzlz1OZ3mtvvMN4m84BR/2CccHRgyVGgHMsmaqael9RcdtwIZnhs3JCYH3I5jcT09IhQHGcD0mOw5sNHt8clI7Sk4flDrSVAMi9gXww23RMII90k7h3JCTLlEYNUqwcbEYnANcd0EkyyMANx9Szjstvlo4nGML1Fp2eF9BDChOGDbjAwq9XzzVVsahRQx+OHK0sYJx0+N4UOifQiMmFMZiIzn1ZeXLnw9cl0mdenoQU291Ua2wW/XnGCy7InEJ0WdQpp/Yfl7vQtmaneaYmDFNhNGjOtVPQw9LFebMQ8VKDAzDXUGsiC8BVTAfwVGQM9ua9GkMFMQVf1DtkQY6yZXRMw1ZbMvFqkJnBc7Zz+ZXuOsaCAPoSjiJhkehm57vw1VvkvSdVL2AXxgAsxHxwtMFJqL4OSyuwW3+w0DX11OM2L8Qw814Z3nLVVygY3YzUW8aSZ3PTD3eeaTJcxuX0449JeWUFonw2uCxN1nkf29s75evf/FvceVrl8q1LvOMk6MF59OPrd4A5B3BJWRDsn0YccP78eaaPO4Ytlb53mo1Rfus2FB8cbHA1CmIamwX3fOvNCywo01n+QWGhLuSkwaXkefnRaKjSRO3n09FZr8Jy8IFKpKFBbBXEGZHojc9YMqMCGxxa/TYyR5cRL/vwYo5QxJLSCJnITpU2UqcWGdUiIL0ePFqC3cmqdOH1X3lzCqdRK91CEmNHBRgYwDL0kqpq8A9K1ImTNg4F+j9u2oobDwDh2wlePgwW4cnvp52kTS/D9cIGv0W5dBvgH2CzjJl0VxTUohIfNjNPs3XpRQtKkWQktNIlzlH971EY/ajgXoCkKiAewLmiuGQXN2ET+Aj0E3CaIarPOHY4fnDzVJaigSWa/bAD9vVObLvf/MsbHACMMPEKq0VHaoWA64rGbxQTyLb2frpZLN0H+7EwygRzWCLJCJIizHwz279w/Pa6KdJRUZjlaKoVL8Qg+MAIHmdpHNIZPkwr+amZcAZ7oCIUsry4cvET2b93t7z92hWJDwugEwxGssTYDRDa2tEv+w8cRpichl3VGJjQhiGf0ec4Q0VtprBcL1fHFWg/RZHy9NnDbF7t/Fos6XkRzGSW9nTQ8TG+q0RtkMVJFFkN+nU1kwGhY30WxgNjdL736rok/+Dj5CVwE7NseYhfWGf7Cu4ycXSbqSg77gPdQ4UAiH/isVMG2TOBzIXBwVb0sa1wFjGrxE7KDKnTdSuITfWkZGfso+saMmLt3D3AeUM85N0Lf8FZNkPa8J3TzmALmobGNoayLU9MjJAb5HgWFO0GWkB1AC6mYSYKYiur38znuspnGI/lU0dXN7w0uILgx55cYmF0VxevXWbrG4+TCK7MGA+oXX9+cYrYsmzQjJbBPqcMdxQ1pTSjLHCBJjQJFlfLxb0KduTNn2Ph+Vu8wXe5lMbUHRth/jJ2VCngWOssrw7w+WNnIGsA2aqFXGDzqjZDqkoZoijRgvHZATtwqdowclyFzhPFtn4UNUfDnXfke3/7HBSLYWOU6x1zSFltDZieGj3ulHhVVmCfH+AbzWIJom9TO1AKxp5kZ3j5ECvJ+zGt2BbUj1WKltp8x6CdHWX54EpRrXvQZeCdwbGEPeM8Y0uB5cBYHgG25wGeZkVbHeYdTR4EXEk1pg2hI8NSfXCsjTEU1+PgHKhADOQU/UQygB88GJP/+v1r8rW/+7oRddAMufw+XnJnzzyG8/A4kk9UHj1sPeHkFZUcZmtN4AxWbVfwjfNQQjQNYwbNxvFTjxjWY/eqqvCiqzIE9jt37kSeh/oJ/HoBTfeShsR7rsp//OePsVcrN5YIY2RZqM9eKnDEw9o69Ou35Nnzz8qxoychty/JT3/6C8wJQnE+OiKFObvFbcVPXvzdqzwbYg05+/PUhx3FO4zP/uadMqY5imHuWZtT5VbHGDFNbG/6yGWcwF02ky6nG1ayG92XWkk7sXsxTBBx7dimM4u3RVOMVqW/lRR0Di5FFIukemF3oPanbHtwM0kKk9qaSTl5CkIrTG01bexAldDSNIFhX4ScOnhWyt5tMjhlQwClbjzoAezONRP08KE9FKhZeefDFh74HgMnjMaOyAmnTnMO4nDUuHKznJAdxrp4m/zqVy/jmhJvvICTqiWNCjVciIegFOiLqaEWMBPIe0QUDnYHVinFeRnoQjOkkluKFRTWTIssLMgtBWNxOgnuGaBTgjqTmRmLVMcTG6ZuCizLBIi7egsO9AIuI2XTcO309CgpKSnhBY0zBOlqFaPr62WY32Hc9CGMHN3tgxgRYv5JslgJ+subl8sZZfBOYwwbYUxzg+Ki3L5kuG+qa52EWLmfYI857KzmWQ69/OrHUlgSzS1OhimXSFFJHEWTUGYe+hIY5Bad4Chh3wU54Jaaz8qywU4ojT+bunD4Xg+QFVk5aNF0RAEcbBipBH5Pyu6DJ6Dk9OO8Uk4Ri4eCgvEindIoUrPaezXIyKL4B581iKGBYDExbHfnkOmE0PGawR9d4JVtrnnxczGGLb2ff6iR4BSBjEydjC9e/QhMN5OXvt0Q2mtGbI8SfjGByExHzI9NljvucFQCAAAgAElEQVTLkIsXb1LgTxpO0+NQhAIpQH0Uxr08A5XF9eB8UY6dTgkOG+rGrH50S7zUlXdvAUwzmqgPIJ07fGSx5SQaBowe8CT3Fe5G5wjuCIl7hSWDN6N7Hw65apkNamnYeyVCEVmEEFsGsRltAJkjEIuZkwL5uQIOFftzaamu5sKLkvhUmzR0tEotsjXfiHiJTiFHwwNqCtzKTCACrF5ksqtftimK410PWLgdlrt3LlNk8WqDLBwKE6AK4wfIDZLDZ22ho45AiTDGRaVB75OQ5B0YMoTDIVUC+zhWYZkEkM/zXrqAR3sxzqrqYZJxNDwEQwYWMkOTMBegHvkw5u3gQgvQ5RnejlYznQ6dmjckG+cmChjzEJf9Cu92N+wFimW7nc+ZqAN+PiY+lwkO49VhlA2cscycDC6+KiOHOB/F0jznP8TiweWdzAjrI9UscVSitm/fUYLiKVyzGM2ichrEj/BxYAQLDIV6qD9//ctbhO20yCFiCpZxZckqSJO3P3mdH1OksDgP7GyN930CmOMQnXcAy4Iw+dqXv8Y4ql54GOECg7nxjvXznnztK18yKGhW1ENjGmzfDN+RH+twHK7AlGAIdoc3o1UK3MAVICT1v2OeEueXv3ieL3pT3kPMHsnmVNnBLmwR9TbWls8Mj2YAP6htFLHKr1IrGXOwi+TyEAy7amQi6wSVaDp4WgYrdnAOFzCBDy+8j2Iil6LSTjjtMaND/PMrD7i9PfjwPOX0kbPSfYf0Jm4a3aT1sA1RqyU788SZR/MMEHEGzMEPflOgNYgw4UCJYmPXi/B8iZFCZVsfvffwU94OHcXQyIyRNr5nX7bcKmuibQ2BrAyhsbfPCPEAPoIOA6bGil+Fv4V5cNj62uTtNz4wXFVCKOCTU2w7KdjxSWCH3MxT2HrHgksqF1BpI3U1GAdCzBTG1ANncmVktJniuQUuhdQNLHGFpYqm0KuL8u2KNkDkQOywo1iXtxiFlTOOkwnaOhweBvWFaGCBgZtOvI0kLRYQagLpRwubiSQslML4gFtw367dpJZN8SH3yjTJVW4U4gn+vy0FoB4d05uv8+IyvXL+EEfvw/YGKRh//zSjrIlLQRcsihtOQ1p1Y9SrR5ztS5euZORe4IMl2p9dxbsp1OlIZCqNAKG7FfdQFxTIn/5wEbI0dwCtZFFhIl1hICN5Jr/GlTG2gYsOLBJ4IIqt6SRUBmWnb2y585zQJBaVGKoN1ROGQKzWxY2XknKh4wwxbuXkZkAMZgTjgff0ay6uO3QDSMqwr0PoREYQbK8hhVJ7rE8uXwFXXZUmcM5Hzj0pL7z2OiTsCBRpvkYoETAym2FSriDhdoAXzSodBFztYPFelAFWsXNwe8F/PbC+j9J0KM0Q5XOaJStWv19XPsBOsM0+CKTrjDibXOBKu/CE/B7DVtgMNrqCRjiJSyAKutXV+hoZRjbnweLiECEvG7yPK4Df/mx7AylEfbjhrIHrLPN7zASxrGwMSoyNTTbFcIv3tR9+oBtjVIQPbreWZBxKCM6hg00Gr719+yIXE5t2pgtXwnHUiDWcACHdfmk4k9rCTwIFqF+iuGIsi6NxM/yySKCDNlQusfgIhofSpSrlBDqJD3LLUIrfBkyElZVGMLFAtNJ8XxBrqyobKfN+Ep+cyxQxCSexgcvzICqhy0QBfpv3eBxuWyjvN6agaGOHwOwL8BW8dq0SZsE0yfYZwAp5pL5hFGsKMXTm4ygDyvCUu155wwiX7mcaWhqD5wnBOD4xRqaQEDqDNozGKQqX63DglW1YFEU7dzMSN8jDh43UA/J2CbKJAU/XhuAaQdTvvPtXGqVY+fo3vsxFC38Umthw76TcKa+UEyeO8rVfIwa0ge7ck7HeDsuDBSN/n0toia/zqXOPwwvywKesHAKrg+g1WN10CkG4AWs7P093NE8bH5kciiuEXbqGt1kXw4VDElWKd9UamtI6MguisD4ZhKgYAZD4kGT6+5XYczM+4HID4xl2Oi/CCBpAHSunER0rQ/3uuw7kOPxZ8UGG2uAcTgYvo5nVUdDES6tdpANek5lDcvzcIwjch8QHxcLPf/cCWx0hzzTByHvwAG8IxkqnCXsVTfoeRcEAj5PbhAmV5YXihVrcLGB6iveNoT198twRMB9uOFrd9967SbqQ+uBThFL9sXyfJ8RHsFXnHz7UO1i8LPN9gseqQzSYWwIdkWrllhlXiXmjvY5kUdBJVB7iBDlH7OLb771prLZjYq18cIMc+E8ji3fujMN9V0mvy7KTyEK1utGtYTP6Ut2cOVl1JynvD8uX5gd1Bsa3zmEPR6VxGy+5i1dn5enn6R4gJD5yfD+wwSIAbT88wAiyKh7SkX+a6RlD1ZtCV3i7Esb5nij8vZLAdmYNCk06RXSgf5iLqkh+99u3yMos5bBj9gi2mUdxa4GuoCOZH//uyickne8p4FLI5FmhJwbYX+edUCJC7f1KjBBiDCtztWTyAWzuROkQhFUUkz3PZoTODEKqBmLj/rIFv0sPjQf8SF3UtBGFtwj3racfgwSCkbbZzqqh4hYmlrpJ1ywO9aKz817eZcwrOXQEMiuUVrC2uo4mY9NcxoFMZhsUTsc+ygX8pa9/kffj11Bx2HLuTAGNY1Sl8/BgS1i4hzAV7Lvmqdor+KYtNHYyPrPdhpLRAhzQijLHrPCHkpxV5s2/i2Yx4wAC2J9fyAUSi+nmonQybnkAVTSzvX3i0VO81/2M4P0k1w1IlpqlcgGvOZbIy/WBl3lH8nayjAJiyN6bLnMcig4MA195qRxtaq4c3nWGxRGQB3m6fVBuEN+SUMbFrwsCKBjqZD2Hw44/1vMhdDAa8rTKFjIAIvK9GnJu4TTGQKtZYoTs7Zug0DXLc58/ibrnlhQyrqnMzMzt6soibZtim4tCaAqN9xZE9AHNL17jrPlEwaIYBxct5FmjvybneM/eHDBc4B03HMLJKvFmzFxiWdQNvOGE25mEXX1zNxSlpDwpiC1BZ42bCehnD02Ie7i7/P2/fMcghv/HD78v5R+UkWJGQE4m7t8zPXLkqT1I8jyMOjHF5jZcncXhHv7mZ1e5fME/iabUmIWvfvkbBnm/htwG9aOLpSPQyzEP3m4WNBwvLpU5Ljk3oKKmpgaagUmiQ6NpVOyGzfuyvqdn/r7UqeNpOglbVRBbM7lZezra0JpCE1BzQhws4vi5y1gxwXNF64g9D2YEfC8A3yLf/s5eRpp6w3RTxxrNW3xYvcQ4RKdzIJOErhaMLVPA8NA44nP18GE7hXAVFwx1NsVVAuukKBKHbHxIerBH8EJbnGO1zQlZ4eYOhSfTSQdzAntk9jrSA7bhi71SO/jcAl1TBAfjpz9/je5J5DOfe4ZRFVE2s3kz44wL40c4S44VnEJHucnj4sINadkcN2M/FuNFjHoz/Dlfee4JCqOTbuGTT3MIKIinoctorJsSdV994S0jdnGghXaOgvnI6WwwItbts1Q8JFYmcD5D/EwOaUf3sNyvwisrL/jTdHY1NKC91K19HN/zCmTiA3SRytmZA69LhzMXizzp3/+/FxmVKbDpYfxZ25Cjj0DKdgPwvQ3OBTO+4i7jC75f0AlSM9MlPQ/DA4r/UD/BzGg657GZVonZPNkD7nzgj5zgQoAwGwsVoJJCpOHfWmF5ZFJfLXL8bBwj7jx5CqSd00EnQvxVwvHE5Bpb6ixDGN3FwU5NTjbgiyxyMzLgi3UxpqlW2Zci6gcnbJIDp53dtGPIkNeoRY46tvrg3NrcMEw+Aix9tQOiA1FuVwdKDTVK3XsQmgOB0ybcja9dqaAr0M8HMijkYMXllJ+3f88hDiLKE3C4int3JQHXk3qsf6ogf/px2PXCi8ZFxg9b8iQI001s5FX7+o/f/4b88D9+Kzv3JBpayRmmjaRwXG9x1X3yic9g9UMuKkXSAePfZwqKC/1/u/uG3B7oEjtec9E41wZS2GyQvFcgp1pRS/Q9rJMSKFBq0w/bVW51NjHSWiQJ/eh+8kX6oUm4uTP2bfZDc4B7ea8O89QC+JKoQrACD7FCG+I2t69g456UC2CPo/XNDhxTUshBpTNmXFfqTicHMzEBCy2oHh3tD7nsfaW87C5d9FG6cUxBuRCGUdlkYsjQwVkJj8uQy2VldHEUQNyAuzoW5ZOPr8JQiEABs4o/YxqjK246vG8eTGjxoUxnKGjGeiaBOUiOgzLj5YdunG7ytTcuAZkEkYB1hrGzjUlBXWVG8H7EpAKOnCvSzj44dC1g0OWVmGRksRRhkTAEhSQn0ibf+7t/lWZgjjX3Tcncly7//pMfsjwcx1uSIBroRUFABWnAE2NzWIBZtyUFypVShWy2VKaOBZaE2/x/T7n00U2UR+FoURvlh//y7xR3i/z9t75jXLoqUQyFhO7KpJlNUL0HGTHFXMA1EIxvgd999StfNCIKdMoogQ61pSHihefSnGP8y2W2VhbmfxujVTozdwAvgbbJWuTq2NK5MQZM8IG7gHfsKy02WPcKeF6/xsaRzoULntAVgH5oClHhvjjnngVXoJuaHgaHWWANDu+K18mFoqGBHr5IqZY5sMFUjRQsc3pYFedm50hakg3wFZ4Yh2wR3eMkc6QuO04jO5tiHKhFztODjtLBan+IItHZD5+V0OXEZIwEePFnOcybtFJLWEmrz9wi4NUYdk0LdicfWhS62DlDvK7pXQ74WSls0aJxpr1X3S5Z/7cw8WXjgV/CprGbB3WAxLA2sKYxeVjjEFuSu+GiMgm/y4k86/zJ3di+IFOhhjAhctsRBKx5tRSTnbvT5fNfeEb+5qv/ZozK2HCBl+zETQN9HnI1E3SXKLIB3if2jfdOec9sK/FIIxZQ7a1dGGnVJmmbzqWHkODDqEIUbK8na1ZT31dWFxhnmxmtEHjzuWiQPfXKGIvz8sih5H/E0GVlcuspNaYOLBTFHG28YekvR/YWS5AbDi907rVYbEWTiuQDn3CCEUuxxYsXu3RPAwjM156P/pGO10VlS4w+mv5UvKMQELqTzqKH0WlWjh4vMfzl+im6DpTwEaEZ4CbY+XhFIsYmWIUc2fklzAxCNjF94PtVl2j4UkODM7D25+GY+RF61ARcsSz7dx2Gl0c4EXQhVXDY+RqVz/cnlkSe+PypL38orrGxOUmGk0kko5wnF1QH3+caBOusEgKVccoIgLZzBev7MIiv2eRSpJKjOwyjf5nl1gjBxocZM7TINUEof/HGJQmjO4ikE4thC2plivBjHN0EcO7mvUtBbbDERNOALjK+IM9I4tpC1ZIKZ83FHezHFYcON3wGPXG4BgveSUK9g0t3ne/TPk9aHYdEtbzxyfmQr3G8rehkqQP1ikIfgvnEOnrsJeCIiAgdXUd55tly+2YFW2sE6DboUdhCTU8wDsJjSkD0zxcAHQbFCBSwV/78Mp3XbqCNZ+SjC1eBPAjZnngon8cswwy4P9CKfT6LnGIgiUk2rhbwWBOd7cc3KiQpvRhopVPu17aDZwZAxyiAgN0tjz5CHnB/jSQlhxgh4jFMAhW1XXLi7GclDlPc3770svzP//MXyOJg8L4sLxZdWBQC/O+FthPtI7fu3YAFQTFEv+ogDFqtb548vxfDhgqcXNAPz07TaSeCrzGCU+Cs4Ju3b1RxZpE+Ykg7TwFWCaU+g8FBKEu8u5AhKIoYKnSh/U4hL6bQxhJGL9pCLsW9+M79xVi8qbtyAFPFk2fJSTbbsJdXjIn/sATk5rYaRS4eLpUXD+XgoVIqPWER774tv3v5RbA4N7ZX2SREpXJwKsBJSEAfXxSs5uQgkgq9+fqY8/IRyU9xWIKI8JshGNZkXiYFO4obfx2zS4iaMJrTEqziC+410DbAN5vDBoZWnI0i2m+2p/DIuMUvUZ0z8/PJAzDLBdLANFOIJRyyK75efKTUViaZNbJyqPqZNWeVC8bsr66mw0MY5vHrU7kp7JCCvVlt99BlQDEzkslW+JrD8/iR5i0mwctox2sr5yQhg+0rZNh8/t75BRYrKCHCQry5ea8DsLOAYeRmkUfsYAB+XVhATa7K2cdIF+eluXrjLucPciX0AywieD4zGAxGQnS18GK7U+BaDaZ2KJ5pO3LBNj65wUIA8TO4V+mJYqOwj7Ja9sK2Zxk+mALZqmO9cfUGI6RTdpZQ0SnSUWBDrejzQjGjHOojl5JnplIWvjPG5lg6UxbsYHzg7hCc3Q3X1xbwmi58/zx5dgrnHNqdLd5r6GQBar15uSvuIM3D2WGaUX0ngPACheVhXb98//tP83Ktcdti2si424O8aSfF2g/gfgYBd3x8KCE3wYDMdwzZzhRAeXpqES8qPC+XWPiCDgJuNFKOrmkTAb3HDMqTZd4NHwoS/oTX70MDigXmSETV0s4CxUOefvyzfN8h8tv/+o2cAcJogb3/8ZWrss0HbqczDwZ/mkLpkcTW1peCH04uhCud6SZfXw6LF094mFOkrs1TIKf5eqJxvDCzEe8h0CeCgqvdwzJyryHE6hp45EaXfLGxVtp5f3P3FHNgihnzwAi5fHrIoVXCrD+4VFlTncTQUbZgM56BXf0KapfUOAtqgVW0wdy4xNTosmAZ4qUvCphx+wAYGuOeg0yNGC4H8DonG9IDdOqD0D8WZzSRfsloMvy4qYIgoXvgMjOEhZMuq4bptorySmV+AreQ0XWmHdx8eD+W8AosPrRffvrq68gAAeXZeKukbmaKqYLRYXQaa7E9SSy/MCQA16u5tSJPHY+QQjDtEDdvGWzsgUeZBxkYvSr0mcvX6uEerqMLpvtm+xzHdLGHMxngQ35JO3pl+ICh8Mda+5fowPYhxfPHrqpL3mRzrq49h3aVyu3r94zMEF3atFMk/way+ku/fkt41TH49GGbuynnn3lUrpR9wGLiJCYB/pyvYSCiHiY3UunAYVco2g66Ol/yNm7faka1AJ2GwnbimCqqoLNwuZh5Tj/60ccsRqBt0VjnFcIPxeyzjc20GeeiBbbbYUyHMTgA3S+vEpfUXWFOT/CsFBjtodxcoXC4lgjVCPIPosh5SyXbtU+uEDzCYVFfufBoFwiykPdQGYzzhz1ybodhiX31wj3cRzqp6rBSYFj7MtdWV/YixUjm4Q0aD1AF/oz7jKC44aZEEnqTKSdhK9+jeKi6wYoWcQoL6kHUDCq41xErggd7p6qag4ovVlYWTPRIuQ/D366yHgTPLlheT+KKMT6xjosHHQ1jMnWSQ442Eh+/jJMeiIT34fE2SjEYFgcFmbEd/IYHD4Y3yyEYYovKRS9f+8bnWFQEgkcMyEu//wjaDDd5AG0+L11WVixFs49N1DJLGnA5GMMb/IUH8JHLYCRsbBrgQ4pCXcAmkyJTx4GZwZk1BMNRNfhUuoUNwLrq/kOeK0aSEK37OuHJwJLvpUhF4oZi5AnQrWonUks4+lOPR+OwnIzrcJSUXy/DKGGEg0JR1i5xl41aB1GUEVdDnol5guPUZnAPd6Jo6ACgHwZfUtG+5uaGEr5ZW09OB7cply1YBkUVhvquzAj55L0LRoGsa1inwySxChysg62m8hC/+c0vwU30JSu1jIsPORqj36sv3eaZMu6y/Wa5amRk3MO7zMaSJT0DjzQwNCtAeWsjmOwSWlhGoahQUr4gQqPWoqsdgx60beAmY6roUIIncEJocDwjWwyStDk5UHzY8CjsZTzNJmLu9Tf/ygWH9VRSIosviLAAoxa63m0WGal0vmNwGJ9AixrBSLMJ/WMOW+7usUGcnSEHQ83ZYvPnwrhq5TYpyt0JpDEqlz78GL81K5QhJGxcCBXqdYejTIQtVjJIpEpEPrUO/WiZYklsFWnzUEtoWyxqIsmmcwoKSQC0k73FqTK7wpi2Nc6EwvlgG7nFyZzA/cQS4QOnDypJI3kZvGP6WaoMaf+BYiNBSzM6tOt96onTxrJjBfOFdBZKVVW3DGVQcd5B5FRkogyjA8Yq3OyJGoUiZoUUHgKR+hbb4Ffe+ytLQnfiO0uZOjoh0vfKnoPhNAGYgdZ0QcDns0Ykr9viklRyhpkK+uCg2rACyy7agzEukBDv4ASuJANw2Voa62Q3oH88VmPH9ucD7TQiAkDZRC1o6qWhIRHuLm4huoUOIXNEKVozXdCFoj0N6lMjPFcLMq1TZ07IlasXOTPgl9y/DALy1LMZ4Nb6rLgPqCf6LutUwb3B5jbQ8CM8QmaENliqUf1/cYq9NE7KMFjnewCN4Uy6kcvaxBSH4zWWVSlQtHpRZoXgFrO97CJPn/scDkiTvNuXxcWa7Mmdjh89VsPhjG1qTqgcMtU9ugNgL7KSj6D4BHBYVrFa6uNFZZKic6KbisYXK9yV1p8MVLS0uD3TmpoZfyAaUkiIWKVwftqhxJEiv4rb5wM4NS50FnrwI8loiGM9PIEdUxHcNlc2BJ3dhBFHsqTgm2+FauFOcdMt0hAjpy94mobL9MNT+9OLNciuhLEEbS1azikdC/h16UjCBvm1NC5s7WDjU3B8IIH6AABvgIdpHsU8N/gcWIxjmk6PpUU/VBDFF/2tPpKenQAvMEqu4F5KOBQgZ7JhLVNXOyIsiYVcXJYXjNLcOMlRblIIt2cb540f/ACLo0e4VfL3AeIGyAUiEZFAQhtgcwqhOeD/7+jegro88zuAP4AKHkBAkYMCKogKooKIG4yJ8XzI5mTSdtOddtPupN3uTqcznWm3vehFp3e5aHPTU7rNTjJppjvJJmujxmx0VVQQNIKoiAoqHhBFxROKiPTzvBe5cCYj8v+/7/P8ft+jvLX1618yjZ2V3tuNILhPm5htCpFCwVkw0aq/69uLVP+VSStUXNmLTbOx3CQdi3RaKRDsnahWmbFYq8j+lsLztiIeuqm6L2gNu33zofpA9iZPDThSOOgKgtMeXksvrEuspfVYMkV067osEXZZXlboohF93ol+V2c3TszOxYt3JMps4Brp9P9dVhX3EuY0j+zDemwfv0QDd5RUaNTkNA02NQSAf40n+TxscNKUFNtATvj447NKR7BNz0w0ai5TVO7FxOgy20FMEI5kRWxUz8GaX3fjxKDJzRu3hRZpteNTc3gj3wx9F2+Enb/RNAW+iGkiMSFjn/7eqaQs40z1s3ROpHp2ovhzhM4nn2VvPkz4Htb5eEzO9fJlzhDTJCKrnCD7mUv2KRZyLaJs1Kra7jOL0/0cAZ1xus6GTZ4mo+mnrxI2En70B78vGflJyDTBZuUKbgUH7O1oEbo5QwXAXAccFYDPfF5eMYx1cfjq2w/CrLkOwJkkVwUZ4pMEdVrxCmG3sfznAX/nnt1txNKIPUP+Sy8g8bCzbMle8PHJC57nfUiVFZcx4YmtJhO23R02vCii/zYB+3ABt4xJTm9stxc+EzueYa09MXiNg0KhuO6JqL1sbDykIvAdL6h3FWb3yUeHg7bMsMb29QCWt3xOVlgo3CJvrMiBwOOsNiALXtkttPJsD9lKqSDKLklC3sUaGGzZTO/9w6sICYcZ8fbOAyZfYZ3ptJeH/MxzwkpbWuRBFlNUmlIj+XUXLnqD9i9PbcDVq30GFO9RTbENjkh6VY0D/2jS6GeIRFJYTFyU774bccCziQ2xHgzy1fYvaWsNNvzJMYT0AdF193nyNv0zJQ7cDKRkezvdKOQGIhErL4RvSu6JPlt9uGXCA+bOqtBNK75scW3h2F2r1Rim7haD8awSKmom7ih1iGyjbTRULZttB74Ynl+1zBcxlTxjr10bkF4Zwqvvrg/f+HNHEwuMl7PMl1wqeSMmfvZi8WZowM4vFKQ44V64x5B//YaUES8//aioGEUkxrv7lP/xB24GeEbNzxGM4jonxnv//K+hFD5yTMw4aIrIcBaGkq3GlBnJhfLFFeFrt8v61xqswXeITc9jRheY8hALvVY+E1OlQ2/wxt1khB205+YBom9JQrlyxi/m0EjToD7a71QwYeTPmZHEHUXsYE6d37uazcYBeoa+LVOXZCodH+kbSQltkKKY3EjL+32O7G9Xu/jYoYUYi1HZgNKbSmPWbWwIre2HCRJnSCrJYylbED7/7DdYRRHu5BZPrWrHWu+QvFQBpvPpizRJwfp+/OM/gf8dBfRXKVGR2PJde9ixnW/TdZTpxs6aPsNa+8QhNADHnJokPfRF/7HvKya4TIkXgy+vX2lOxOlql41juSpOZC19AiC7zjwzsY3DihaKTZdhJh48nYj4riy+nTtakkOWmD7BERdV50lbaYBPnkjKfWaz/KT5Ao80txH9Mn5zwGx76wV2oHZsG02WBzdq2gbjWqtB7aG/c+vGLbRMRJ6ipa/BNmNV5YhbbBc3TWEFX6UD7J/+8X3e2T1h7+5mMfqrZMpZYZAptYSl0QETD92ahhVSgc8HEJVU42EexU3hPK3aFG9LoZXzjLjsG1J08mBkF2DBdeCTOD1GMfN1tjwhN+FPf/SKCQthg93P4IIZ5hJ5bGIasDVEtrKru8d0PWLCrQyr6+scMBq7IhZkXTuD6LiETFqrqvK3JoT6hdVhEjygRrfuFzt+GVZtZC1y8Q6OXgk3H0sO1iucak27p1v12bAsw8O94Vgj8Nb3hABMNJhyAUiq0mwBkz0XaZw/Ok5ACJcc7M5r0hKMv5Vti7Tsomnzkl7jEZBGRcWscODk4XDq4fWQO1eKin9bn4mqRrXg3v17aNDm0onOxV5ewBBj7psE184qChlDV8K2F9aGrEc5sEk1kUsaQr/Kz74B+DftY+5MXl1Q0mMavIV0jLkgl+aDO21eudbirPDpjuZQSc/W+/gWlvuJjWh2+PiTz+HmLmDvUA4v9P1bwzLxrM4OpDS3bYS30rNHwm/Fn/3xO7LdWETT3ST/8t6BIE4OBCbKXaT+wS+6PXjGOp9JFhw4DlLzbBYp3rtikp/4bNWpSHhs6Pjwv76xVfiZLqQVjP37951IBpWoEsnVfRKJnCqBHPmIoZSF83PHUq09scf0JB1b1SpTajIAAAsoSURBVNJFehSPech5S5mZY8zSDXKMGuB1FOxeu3qP7MDuTDMTlKK8/bdvhBOSYo828uOJYp5O+pECt0qjm+tsu2z1mUSMyw6T9QSWBh9xi9HHhlVr88MPXn0lvP/3H4SfvbMtWanee/9XxK6z4zOASatwC7dJuo3Kb15aOBqxvJdsugmkwgneIQoJPQyDLmMcj/E7F/1PsSNpop3oimDLOAfHLLWsyEww/o/4wflSPq5h1Yb5RoesCVUlS4y5FxI7W5+kCHnOmL+lQGL6PH93JzYxxtuLn/MAlSe9kVCPZPXMlD22Z2eztI5ngPseeERI4mKuwSWuMrX/3tsbaI+aeFJFYetQOH68BwCf6jNUQsJdos6TtmzE2mytOKE6zZe46eX5BI2a6NfQKmm9r+W1/d03GEnf/4KFk+A9OaHQwxsn3dbvmnwXcx0YCr9R3qW8jeB3fRtAZodz1+mniJPxXspVVoX7yXQXhcA92sWHgPT12L87T/rCtzyHNTUrTWu5LoapnCpHdVh2Iosw5D6L51bWhF/+94dIl2ihiTicbg1T2iMxPa8gaGI6a+OBdnibSXYJfIRoL67SD615420I8RC+RBMIfw8Dl4clx1YiVnKtca0hIx+p9OamsH37Pow+LOy5zWHPrkaJsbAkv0tMrCgwZZ0zZaTajec4fJo79D3EHlawSBnsZb7P46svP0+Y5Kc+wyvWxAn0c5NEkI+Q3oyyJE4zyUfPdKXnuJMtq0+cfLwMV8yXItJ+KtyGaG/Z+v3Q2UqyA5+sN61NFYs0rDzovnThc9hjUCHpi+8A5lpWUqFEZ3rokxAyU8ZbFwJm8YpyQZ40AFmmtbT+MOY7/mJnZyJ1Ig0U2JAeek4OO5R9lyCfWPjTdORkktfX1dkNFjDhCasdGe0HB8xP0kiONXX4ORUqGvWAXLqTCHijvmsC7d3lh33htLa0jJkEwLVlfMc7uQHmhf3CGaAiYcsrOdxHKyVEy9/bdTwMw6DLbQJFVr3XGjZ656aENH7M1vNqA3Wk3BTtNIQdLuCJjvhlpQl4HBy17QiGv2ZOOHC0LXS5KBasfDF8/M1uE61WvYJ5SqJaQhVf80EaNyoPXmq/r4M5Kh5Wr14tZag1pGRRaSws4HTaGD775FO6uUdJZcSat6qlRz/DCJ9CHib2WlM+T3YZl5F8xhGX9cQYl+Swb2ho8OeR8Omnh8K21+tN4kOSinUC9w+TPtEhklotWrgYxn088W8v8dLGII+UhVV5Y9FD9nTMDyXEzSDyfOiQihqRqHlJtUzfZHIvssrexobOoJwvQVdn5YzRG8HY0m8Z0wF8TtJ0q18Wd3/3aaJJa0UR3+EUY3XJnGyr212083EpoYgD/8F+BfEZmvyiE7CB9culgey/HH7y1y+HXXv2GPEJgIEYTccAqkbEEYbxPAbi+8aLWL1WMC2HrkcEEfFocxs8jN4ti86uF2WdPo/GCZj+IDKTcLoo3FV+KUpHTv0lJ6xJ8vU3fPhNbv7zQ3Av4Zk9cIeSbKyfl2HsDoZtZjLNTBxPZT4mO00b1/Ll8+AlM0MHzOIa7HD8eDHwE4qSAy5dyus9ScbZbtr9jQet/nK83Epn0L919TNMOUXJS3/d4TcZaDsOkxhxucqKRUmz+Y4934XqWpeEVeLEyU6Hms/Xv5NAPFYyAMrp0MTXfHdcmgUnxywFN0ekHNfXqdKjheui/H5plU6A0pLQ1Gh6dLs3EVq/8aoDG7OSg8W9qULvAUYrlwQn1WG1WyHRzHI6LBeErz4xQk9jqN/qZT9waJ8XSQ2gle77L69wMDLIu1pPwtkaMJcPhTMcPnQ6/M3P18NbxthyWqW7qJfzO8Vpt7hIrlkU0ypnaTHBlBWbGCfne9GzlSWBIdQtD5BWbHq7KoyaeHpdWNVV3/OCjAod7QRh+JzGi5fHJg46jKrYCq+JKKquqyQGpwYw+eeJzK8qxWCSnzwk2r2Hcb8nqK715LmwknSiBVsoQ4Aejm5xUz3bkDh3E1sjTPeRD7Wb2X21mKLW1pNcCPEAn0wTNy30eJn/XAhjLM8urjYNne8IV+FBBZQHZzo6kxawi1arksI8MUORKHvMbXBHTt1Ff+9QKK9Nh09lKy5K119yk2f4kQ4RFzff7qBNIZtfOcWle4mMKZY8yxfgH/WIWrteXFeOOc1CCkwniL0c/u39zvATMWNLHcY3FbhHQD3H+pwyGX43BZlk0jwv4bqPTatM5l3z/i7PiHRhz/uceRhoB3Bv9GX7fueYsr4Hu5rogs9A+BVzfsRUZBUv3tEF4Wi7S2cqrZ0qy3xj2Vubt1qTn5B9HQ7zlswOLYD9NExl88me0OazKyiarCENLq0p7ZE8vM9+0RZmGQaeX7YGBpoavv4ytvTplXXhrntjpVitEoL7TIG6x8NhF/ckg1R6/pTQ3N6rRxi2bAIf9b7l8VnfQ34N8ZzHAMyLPbGVzwUtjv/VzW/BhP8n8TtnSbl+eisj/G7Xae9GAAeZUJESjQf3h40b18Et88FDpGQLlheOzaXAr168IDQ1NyZK9BQJAbdJLp7yykVGI6YDjOd2SKMniDoykWxwqwnhzT8ELB7Ym3QqXu0lB9Hf2tdrbZIrNg66Fy09M9wKmUDmKdkU4W7yo00PrDIxzYRDAkX8PLZk34628M423aaSVFNgfwfJGapFRWcQIsfY7ZLScgD2WNj1dXtI8+UZXMLrbrxrcJvDx3gZHQSTixhXsFq3ERJ58/lBi1LdJBmmGVHdNDc5JDFnO85JBZFfhpXcumU5c+/S8A9/9QH8Q6xI2hA9X7Wp86lgRZWIsmni6ppP8jJoha5ZnINx8wAWqoRTfZfH6H2bOLjjRB8M46abvZahuDkBlbNw3UvR/92SM2In6kpSje5LZ4h54+Ey5lCYyBcak1qrgNtenDNHQu1zxQ65alE0aZJTuwRzuv0C8mVgNElRzTWZTPZQXJCJH+sSx0g/4gSRZkedDRKolYl/4/pZE7LQwAsdAOpn8CzSkRbsFUfG8S4khEtg3epqD20rtnt6aO/skeGHxHhubrgu+DGus8NDY1bU0gTkzeHJHPH2LSW+vM0He9ThFFeIfIRPUss4cAG4vMyKeFW0FoHnukWkINFGRvjr9ygwHVwkUs41ceGjkhb40eFMB5dJ0KQ3afqTsOGH1dal/vDF/7WFJZXLyRyY0XuvOwhY8U73O4jEyUdTeuqj8EPPW3rGgDgqditC6UZyhpviw6uqng+tjUeEP8iNM6U81u1Qx/IWrUsIYnpFfQWlGeFnf/kX4T8+/AhmOwBHlsbMorRhU4U2qHWInbPho3/f7sI1qWOtfvrTP+LnfBzm2BJO0RtOkrab5tC6a1zPlXAyNMikrxO1t7/X5iEG7NEVvQfTZdzRkjmcGhuN/w4wYT4mMpjSQGqiQtiypY4fvMd3dVuqyxLf79WkAe6U5+jU6Qsiokw/a4sRdw8EV46pCB0M7/yggdTIweZzqJtXF3oIj/unDoZzdy+LSBrm2fU5nXkiOXlB6JAI0tMlRcXnHbGq6fk6bG1nHS1ExuxmVXL3ZkuueXHFbLj4uHDpfipPOkJLfuAdjqU2fSyx4W0ywfOahvqEyKr079zeuiv0wr2XLdgUfvGfv06gk8jg37095oCUjKNlZ+Aav+9S2KFQg7JZLHeJfMslBSueXyPrzqVfUDQ1fPvVaSxxdhJA23fBtjjXQCV2bcnK0jAisaWL2NgjESR0hYb6YvpDjpFnd+kGpPykzcaiXvD9T7fOD4af/9nfhf27j4BpMm0sG22kxSbhQZ7m/03avmZwVPw/P5PNAIW11rYAAAAASUVORK5CYII="/>
          <p:cNvSpPr/>
          <p:nvPr/>
        </p:nvSpPr>
        <p:spPr>
          <a:xfrm>
            <a:off x="130320" y="-731880"/>
            <a:ext cx="2980440" cy="153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1" name="AutoShape 7" descr="data:image/png;base64,iVBORw0KGgoAAAANSUhEUgAAATkAAAChCAYAAAC8o8hrAAAgAElEQVR4Xpy9CZTl+VXfd1+9pfZ96a7qvXu6p2ffF0mjdSQkgcDsCBACzME2SUxiATm2IT7HPtiQQEhIjIEEghOc5OCDbQwIEBLaZySNZp/RzPT03l1dXdW179urevl87/393nvV6pGP8+a8edVv+S+/3/19773fu/wK/9VvPFar1cy2N8wOjB216prZzPSytZd7rKNz0FZXtu2Nc5dsYHCfjR46ZFZstfnlResbGLKpG9esUti0V19+yU7feZfVrGRnzl+1xbUtO3v+uv2dv/8JO3zyPrPWbpvfKNh2odWKbT22VjXbLVSs1FKz7ZU5K/O6u1mzSrndyoWS7ezscNyCbW2vW6W9Yru2Y7u7Zls8q9Wybe2UbHenbFbbtrbiuhULW2aFFivwm5aWeLWWoulRrVb9PWspxb93OOf2tj+3dvistd1qfJ0v+Od6aEB207+L5Ur9ff3Bz+uPwm7NWvl3oem9PV/WUXXut3zscgsMBmcrMAZ7rqLAzfLo7erkBLoaXSTvcTLdn87ZYlWrMOotLdtW4v7LpYJ1tFWsizHrbGuz9kqLtdR2GNNdq3B8jbNxzbvVDdvhvFv8vbnLuJRarVQpW6lUshbGX/dfrXFtvC4sLqUx8UHiCtLN1lqYlYLdmJ6zHX6zyyAymoxPgfe5slrRdrh3hth/U+XSfVyZyPzUuBcq7ciCbnHHPzeut8azhWuzwo71dXbzypH9tLvMdQxmgetr4d+tHFu/1fhprCuVirVx73qWy+UYq/TMcyv50nODa5zZLtkm168L1fn9WJyDUfDxbWtt5S65Hr6v69F16foKkhCuYai3m+/uWAlxa+XZyaEqvLa17DInu4w9485Fl4stViwWrVAMOeQu/XzbG5s+1jvVgm0gq1ucZmN71za5tm0GZtvKtonQrSL8q5tVW9dnXMvuDlfH/a5UGVPmXmOoIdIx+SjNFctV5+SGSlyxxie/8q7L1G5Vs5XGlO+F1Gk5xTzvak50XM2RPk9y6WtMR9hmHfoRkGF/TzKa5JXxsh39WzLuR/Fxa1ydgTHdPhdaj1qrNeQjr2Ndr+4n1nR+TQLg98rcckc6f16CGod8vX4fjHvhF377ydo2I7uzVbDOjn7rbh+wuekVK9babHp2yXp6RmxzW8K+Yl19/bbbUrbLV69YC8L0+KMP2fTEBeM4dvnyVQakaGfOXbb2ngE7f2kKkPs523/klK1sF2xliwXX0cvvum2dey62dnCDbbY2fwOw4zJrZVtdWrP21i4f+K52PltftmIJYUgDboUyN4Pgcm0sWxfyrY1ZBL/qA1NrkUDHpPq/NQQs3DxoNYRBA7rFYO5wz1sIK79kkTJIaex9oaUB1MSWSgLZEJ546Kzxt4CmhAD+/wc5jrubBUBHZBELzBCSEJgac9IWZ9UF1t8PIdIdllhMWoRFjQwD2VopWWdr2cFOi80XGb9rKwOCTFRZh5dAIkw68/zyBgLNGLFKfcyEg3y2zRjptVwGRqQzdLYk6H7vnFGLa51FusO8VwG9bQR6E7neBgiqu7zHt5ZXVkPh8LmDmd9XHsoCixbB1v35nNWYS87EfOt+mE5bX112ES4BFBWuUcCVAUNAhPD6OBT5XAtanwvo9Kp/VwBvnVJPV5Rb27a2tubP1a2qbRTbUb7xnSL/E4hKHiXTLYxbSYtM4+XSFGCr63SQ471uxlrf07hKkbQyH1mhAPPW29kex+Na9NSClSIIRSpNVXbFu8k4rG9uA2RcH2C2yprb3mF8BHQCPsBMz02e25IUxpMVbDvIt65Qg5UXuG7GQU9Pv37NVqyJcjIGNM4ucaw13Xd+1PLfCcya9XdNspaA0H/DNdSqMiY4g/STwC0BndsZGiOdRnIrwUrHlJy7vtV30quU9B7ZSBckGawrKr6sO/Hj6P51/bsxO3qEseIwW/+3A+SjH+2p3X7qDjs4dti21llUrVhaq0Lgin39mZfs5Mm7mACz1fUN6+zqsZmFJbR+xbYBiH0jg3b5jVfs0IExhKmNhYGGK3fYxNQc369a7/ABuzaziOCX7c4HH7EH3vYua+vuR7h2bA0BW9tY53ytLpDGQtnkN7tMbE8X2lFziJCsb8iSqPpEOFgBhog73+dVlqBMT77nD62KNJlx07Fw4329wYBoActqQFgEcrvFcohrEry68Om7skCkXRzgQgfpe/mh92to4G/1+NaWXMxMY/FrkYc2dOCUBQZo6eGLrAlNMxiGsMrCkaYD1FmlbVh0bQi/LLcix2jlEK3lEtZ5kfeLVgLwtEA1NlVMLF8kfm9YASgB3bOe+ltKQtcnIZQS0f3kp36jed8B1JjOsEI43gZyUK0CehJgAFRn2GEhZwtKr5qHKk9Zk0wToIKVwaSXAcSSwJj70DXquwIcAVtJ98f1VPiegwbXP3NjJiwU7kmfuTWarXmuT8eL+6q6tbC5uWkbGxv+KotIACcQ1rCXHYTCLghlgDwjIzp/RdfEuFYEov4316Dj8ypLTtKhO5VCkQXXUpPMmnV3dtRBLnsTWpS6/y3mfr1W4hWwkjyiJHwc3WsB3Pi8WOkA2HZZLzu2srEFCG7h4XDdjLVbnig/V05JzrO8h8IPMNUjg1xR1o+DechtVeOfFKrL2U0g53Z4EvG6/OnYftgGyAmsZIy4EnBx8rvEopYnlCVMKygp64SeVZSUFFRrCWWBjDqISja4Z8194Zs8IV1/rAi/P5Rp9sJuBXJ+jNs/2FY7cuSIjQzuxzTvwTJignbL1tM5bNcnZqQjbX0NoxnLq4hVc31mxsoItmZ+eLDXXn3maVtfXrIHHniI77RbR0+fraxuWi/u7XMvvmZjR07Y3OqaXccqLLS22fs+/J32zvc86cK9zoS5e8NErK1WsT567caNWevp7sNlnrTe7nbr6+9MGhSwQVBlAddAb9vBkhAI8UYT7tRRPN+43ChfwEmruUeU3Cade5d72tHAJqHRAPuiSJOwycJodmXz8QIUsFrcEHtrl/RW2skvKIlBoQVLsW7hhIYTeIcQ8epWbMPCy4IYmlOnDhB0feZ4HgtUi03Y3nClZOXxFPgJTGT58HlbpdV/G/cT7mSNhaNX3eDq6mrdEs7WUrZItHAcELmWal6gjKMvUpSVFmm5vctB0MGTQQ7h3XbQk9snyqDg1yLgklsHyCWw1tjtGx6KkXIwZq75flwb18h5NzEdW5IFF+62Fna4ow4kW8gYk+Tu0M5WAIMWebKqNjc3AiR1fkBMABe2Aefg99IxUhztKPZ2FmxHeytUQLsrnxhH5l4urlsnAW4CHrndboEmxSAglSfhsiXaRVQB4LYM9QLZ4DOoo0hdy7XXq57ziwAzf6xzH6vr2275uieiQedYrXKDNXcCHrlmLgRh2dUtIBkISZ7lrrq8JAvKbVJ/K4MdfzZ5DFlSXe6axNzPIwHENy4kq6rZXXUlzJh0i27Jq9ItuqBc4hpinBj2ulut+9D0au40Tm75JiXpRkWaP4FfgQsqYQnHg7FNFp6/ahZ5XV/ftMK7fvzO2sLsnK3gKj704GN24zocWanT9g+P2tjoEbt65ToT220HDh2z1vYOnm32xS8/bTdmpu17v+s77YWnvmBvfuNVGxneb/sPHLDVtQ07dfsdNj2/bJeujFv/vlGbX1mxfYeO2Feee87OvvCyffBjH7Pv+8Ef8MmrdPbaOOdsg7frwF3eAZm3mOXpqSnr7++2vr42JnEb4N1m7KtWdmXgJoKL4+LWZpjmaQD8ZiVIyaUss4hjAYdWE6D6hGkxIFwruC9yt7QQm/kigVzmA7Krpd/VQVOAwCBv44pLeN/q8Z8CuVrRWbW6BnVb1IUgNJ7PdHyjbu5njarzbssMksXq1pzkJ7iqFqE2glLExSiiCLSMtB7d7dPCQJicq5MF6GxacB4ONlrs+ttBjLHX31o3vMoyyp/rN/Nzcz4megrUsF94FScX9s0S8iCLWos8jgMQcQ3OCMlCw7p0vkVWutw6fZKsOI1dXw/0BfO+y+LWtexsw2ElS1NgUMRzKGAFZNASTyoQzZbo4uKiA392F90d1qKX1cEVtrbAWcryhXttw7WtAJQ+jgns9LcUglzlVj5vxT1tc3c434/kJBSjrL7QlsEvZsvYlRFjoJnByHWLbZuLlwU3g3IXyDmNkt7fFm+s++BnW5jDUsZVl2mNG+fN98sxa4BfphKk5Vyupd2S95ItuQxyznXqcrSEBB7cmySs2YILj8mlPSnZvGYSUgpCHORkbOi9kH8f1/B30vEEch1+nOQrpGUSStVpExSPxlqA6edNlEQJmkRztoSB5MoRLtI9gWTBtXDvbrFnGsnpkAC3DHI67xamcaH7HqsdP3IUl/OwffhDH7EXn3+FEyKUuBvtaOHtrZpduXzNDhw+wiS32+Gjx2xq+gbCvWgnjh6x5alJu3j2TXdb1nEDerDk+oeG7XOf/yIDVLTZpQU7RVCiBLd0beqGDe3fZyub67aA9fcjH//b9tBj77LnX3rDRgh6zM9v2JHjx2xyesOWl+FiyjW0JzcD59bKE7myNgaizA0qQLHLcwW7XbRADaTLVlgImLRiDLZjYiK8xdm5Wc1vRQKvboiXQwClOTSICJ8GNY7FwsUCcCF1or0xyQ6aDKgWdhjj4Tbe/Krz3er9ZHs5aV8HOdd0CeQyJ8KC1kMLNWvErDEFcrIGamgzLUZ9x90GBzgx/ixi3DgtuhAmWYSJHxLAyLXa3WCJBR0gd7GVxS5eT7xWRVaVu7Z8JvogcWYCIYGFzqXx0cODDiLAxc3Bm+4I6AC0xaVV5+aymOu7zu3pdjh/O750drkc5BLYBahjqaOEMni4BSfAS3Mp5VTAndMYCtyyBbeDQpT1pu/19/e7BdbFYutA3+kceKp4J1tW3Vi2GnRIG6ZvZ2cnrmU719PGGCBzkh2eNQAzFEfcf9AGsozCjXOL0eVC1xbAFpRHWEwCLP3KgzB8RW7mJgtvE7QT5zYPRZNm2En+LLduT3KCrt7ekO00hk4ViHKQIuIU60sBGB58kIRK4ShQl+TR6QhZleLPBBGc0wMnOibjv8vEKlBRp73dF4yrD2Ua3kQd9PR5XU5ZN1iUzpOlh2iTeARAdmD1upJO850/06uudGN9xecuAE5KpNXacfHbCZ4p5jcxte788DYDt4mS2xWocuNFaCaB4MbaeloXjfUnkJN1qVd9r/DQ3zpVO3z4MJPbjkAM2qf+8jM20D9s9937kB0+fNT6uvrt8wBWCwI7MTnlYPbu97wPMIO7W1q2vrZOm5q47gT966+/jjB1+cmfe/YFggtFm19atM6ebjt49BDCyCQwqOPXx91N+S9+9h/Y//EHf2TnL9+wgwQoWkrd9sSTH7E773nIuRz9vlrd5NwsQiySdi1MJrkVcOIWnTDfZmBEXYd3FdbYji+CGGzxL9L4/r7zFyKAY5BaeG6CkNvpd6H9g4fzhYTA6PdhzoeF6NPnr0GkY0Yk6Ls1yL0V+OXfi4N0kEwuwl43lXtiYr9JQ9ZJYYh/fi/hKLmlFGeTS6fFWWMBeuDCgYGl5K6BeDstEiKRSF67bfEe1pqADCtGANfWhqBhsch6cXALuXJhcm6UccycTkcHIONWHECnV65nSwpBLquUPb/SZ1AvHsByTox/7MiC3sV9ROGJuM+WVoW5laWo+9Ei23WQjyWerY0AGYEH1hXyWRV/hZwIcGXxiX+TK6fF3N7ejuXFfbF4xEvqtx5ZJ2Cyu71mg124oQC57qOD+5a15u6fgxZKD8vRgc0te7mgyWrjVXKwxn0EI5Kd/oBHgY4rQQZCYSEPcOF9OGcplxMLTAEH56N90TYsXY+IeiCIRQwhHhwVC53vu/IVzrjVhFVcxtLl7JLxqs+zXrFktR50Zrlzki03AkT3SOmnVwUSOA9vJUhuBLwyqGfl6sq3yWEJd1TrSgPjcdqGNcj7DntSosiUz1/DPqiDZFhaKN9MHyDHGg9ZcS0gXIFxWVxZw5pFKTAOm3xX9+cWXAK5beTHrUcPxMRrM8gJlwr/9Pd+rqZJ7+8bsONHT9gnP/mX9tJLrxBUGLOjR4+j7SHmGSBZcWfOnLXzFy/b8ePHPUp11+m7rKhFinbSYGpyvvyFL9odd9xhzz73DKbminV2d9jSyqK97wPvtbmFWfv6i8/YkWNHSCUp2QIu7eycrDYFADqtb+iQnbjrUfvp//If2NQclhwauESIcFcgl/x5loAVdaM+jCwoCZusiMQjhZZPlpuDV2hbhemlBZpNYrk5y8tEBxG+TIpLmATA+RjOP6aHu8WhOENjJy4hWyb/ua+6C53P5SFr0D3CFO5qcHThvu5xf/kNNI2Pu5PunjaTrB0sBQlzXzcpGLpWLXwnxXE5sVQq3HsFS7m8uxlLkPMW8UlFALe1E6TAoqm4taDFlFI43CIIi8WtHP4vgK0yfuJYXRgxC5QC4ekPuhcE1i0YNLHAbQthjQUOOADgXW3BDXrUlKcAyaOjKbgg9zE/MozU35BAk9IkIn5za90BdBuOTTIQi9NsAEtIlp2iiAL7HIEVF+luKu5qRe6ozik32q1TXOItlKPSj2QhJ0tWytGViQIljLncwxWsMrnjzvkKBcS9KQFFkXwU4DrBgh0+l7ew5dFRxoEx2NDv5FaTJpUTIFyJNhPMXL9SYeopN06RxCJ3IBSfq+iwlAqots39bSuYwnEFrnKje3v7/NXXvwJuzoWK40xZC4CcR0UTaLks1jlh5CW5veGGNuQ0osyszRTziw9vOo5bvnrEb7O12Iiy8h7zIGPF00VSkEjzueWWLoELlJRcTkWeNb8KVoU1G/PVHBmuy4XOlc4qJVn4b37lRwnMFGxy8obdfffd9uaZc3bp0mUbn5hE+7W7BSfAO3XqtKPkm2+es6XFZUx88rDg6h558G1YcGdwXU+4tvzaV75qRw4d5uIqdvXaFVtcnIfPG2MCtsh5Y3G1l21mfoqb2IKHa7epa7PwgVV4u6odO/WA/eDHf8bK3UPk1e1Yz9CQTc7NuKYZHBm2KXi67o5utybbK50sCtwh3FpnF7KbIItNSzBZXXsihwn86nwJv1xbU16Uh/f2RA7l80vCV9AkejQUUbLgfNIkOZFX5RyFTO6mV/2mlcXjv3XC2c3NsAR56vcijiVAzXygNG5NQurupaQph9HDotBacu7FNXBDvYYLGFea3YtduVtuveHmK3IpzkmRSs+f2rHRkQG3iiJwkdINdD4dg8/bxWmSjyikikWSiH+uURbchlIdPH1EPBLWGliqvC4R68qVE5eU50DCrPNnQCsXsYQWbjjXqkcdgFjYSoHJ38tWXl5w2bLR6/LyqoPGFgtAlqx+JzmUUtDnnR24S+66h2Wn0aqDlcYxuZpuGTqvFhabu8g+BkojwhJE1pyLzJ+LBmEiqhgB7o5na1buaE6l8QlCkUJ+L8ItiV/LRL8WchUwVYqJAFnKpzlyrfc0b71yV9O1ZU+lTstwN2sMugL8cmm33YITh4cL7KIGgLNW3Ir3gJ2Umc6DUpEVKBFP/J2nJAncnC4IPtYtMN2nDAcpTcmvxsR/l7hNSWjmxZKcZ7DR+QcAWQV8XLFhGLkCSlHyFvjoVRa32+ruaaXXbKS48ZKoJcBYWKS1ExkAEcBSIEhzdfMY+XxzC6JfCt/3dx6vSZgUvRkZGbHX33gTkLtEYGET11N5R1hTJOkePXwMErHPLly4ZHfecbdNXptkcpTO0UaA4jCpJiftyqWrjqyvvvyKm/9Hjhyyru42u3DpvLw6ayNTcmCwhzSSNrt+/Rr++LqNnwMI59bJwSPQcewue/t7PmzH73zQyr2Ddm580o7cftKm5udtgeCFNOT6xjaJyCO2srjuLvMWGjcTvw3wksCGW7mBJvWJcU0hEAqXJZ5FQI7fa4LTe5E4HARvTLD4jpi2zM3lSXQLZwdLKAlk47h7I1uNSW+22TmNODOPgqbQe74uJ8Xj0dnFIhBMSPBYZG61JUGUUK4ur+TDx33mUySX1kl0uQMpoOAWt9xBX1QAn5Lp9LsE43EvGgJfjri0Ieyush3kUuRVIMdYKnCkdIdNUhxynpdAR0mrcscKnscVlm+AbQCtA5g4PjhBuc05ty0ngAZdgAZfWWd9KqUpFm3zgtLxujo6gxfk+FJ6Xbjnsn78fhSoAtAFzjqeFoMWs1sAssQ0pvxGXGuAlwuNu3nxbwVuZG3jL8gSTJZwKApGh7GcW1MyL5Ysn+ccQaXSCPjFT7bgAa0hg+tyzxkHZSjIg3BZ1W82yEmty5/mit+kOQsLSOR6gItzaolLE49VTwAWyCWwcpn1CQ0lKIs9g5ToCw+mhXQHr4oic6Wpd5PyzHKsA3QkSzJHq/M8xjpRSlasi1AOIXx+jpvkMLurWR51DnG2a1UoJ1m6zoHL8xJIJ6OFG1yFVvDotyLnmrNEG4VRQDK886fJvdLJE03VvOYK3/Px+2uLK8ukf1Ssp6+XSS9jSm8TXJh2oGjDWrvr7nvtXU+8h7SOBQjaHjt39oK9+cZZm51ZsGvj02ibAU/7ePyRx23qOpqZH86QaiL0Hhjos/mFaZLq8f1rW/w9YxXAs50o7dLCoh0cGLbtdVlfrXZlYp7kxm47evvd9tAT77NWtMBXXnjJDpw4ZkdPnrYi13Lh0nWgBe24smVjYwcBKYFfaF3XcE7SBoGrhy+ABGjNeV6a1NDqwbXVyey0iEOzwFm1d9Y5lzxweUiLLMIyi7To1txNQMmX9Z7n6bgrGv9uzuGSldbKMTztQ1ZWPddLllZoSnFnjWTS4M2yK6fr34QSaH7UhavpzTqAu3GaNLg0NQthmRSRHInz6xPwpN/qb5H2YbFqjLAEtLgS2MjO3GnBXVTEECtlg7HWYhbYhbsB8QwINbRs5PO5xZYSk1uhIvL9aWzq/BPHErdW9jxGgWxYsAJHWWq5okEWVmgi+Ccl/3IwH3fxfrjDCia4q+6cZCTwKk0lg5xUoDtVTQs03LuwoDXem/A+skL0G1nmWt+SK7nlM9AdG+IhlUIj/k3gBvi1UEWiyPkqVpzcLuWQSv6cVuB9PXwxK08vPzif5LexaINDzoEZXQ9XXs9HUz5VV6uzsIkfDmBzwNO7ydXOQTXnDbgveRuu5JiLGqVOkbiSIvx1WQ1OsYuAjDyQep4jB20YBLjgyV/NAOdX02TZSSn6uKWIcF6TwgaWvS2JE5d73+SJ5b8znZNBToIpa87vTUpTnClcbLZAXZk3GSw+xlAohduIrnag/e64+y6/YOXa7CqhlMU9itvZAhHci1XVx3N2ZtmefN+32W/9r//KzcWj5MCNk2IyNDhiF86eB3C27P57H7C15TUXTgnjtWuUfsG/bUHybsA/rG+ukEvXbt29XTY5ftVWZmbhjQY8Q35xecuG9x+xJZVEENDoHx2zv/rc5+w2QPZD3/3d1tozZN0DY2hMBI/BERe0LQFON+1gpeiSm9UBXuLi9GiOsMYgIgHcryK22TXQANYTXRMwKnG4LjFJcOINrADcuA6VHMlhuQnkMrDVTXzxCE1PBzCuo+LpHbHwS+LKGG8HNqVRpMXkwp0sLyeouWbPEOfe9NtwuWKxSrybXWu93wyyzX9rCMSl7XpypzR5ihwK7DxIw+JVYCC7S7Ikksb2MeTOZxZWnHPyhAxFmkW4ax58/EmGhRMMBRIuoF8z96X7k9W/r588OsAol9q5xZWUgcZLvFgeW08EBmQkVxVy/kTXrS2h6XXnbq2mtA0AbpvUIgUNepSnJfffzx/pNdl1r0nWGcyILup6G26P36dsyFQCpvHvwPVVIEPXukDqzDSJ8WskugvkPAFaQiZLmZxSzytVDiLrwHNBZUUli8fH2S0WpXsohTiNGQpPIBcWW8yi7telLXFxWUl6JJrvt5NTpcBNMr/rHktOoq0nsyfgAX5DyUhZctxSUeCvZ/gOnlTs6RgBcvKENCdSWro/z5BJaThuyWltxYJIVuJekFN0tUz0GvYqybNBAVU9e2IJSmqJfNeq5GePkgkuT++Vm/P9mgIfQS1IKaikMzydZpffZYijyNsrvPM9gzVFP++4605KfJb8uYVQdPcP2InbT9sEltmXnvoaLukhu/3UPXbPPffbV770NZJ2p+2d73iXHT54gOTITjv35nnbBOSeePu7Ab391OTteADj05/+NLluPTY9N8VgYFWVyIGbhZPDzVwjfHx4/6gdO3IM17Vqr7z6ug2SRDw4NGIVLIAVvjO/sWaf//JT1s57D7/jvfaB7/gBq1WI7G6S4gLoLTMJ4kSaKxYy2GngW8XJ+IAF+Ckfrq4pGCTiq7iNshU0geHv+/eSNVhhQcUjC0GeUVmCVeupSCsmriLzFAnwMsA0u8LNQCeQa0Xgi8mVa3wWwCvx8WCCNLwDTSQLZ8s1UkSk6ZOQOfCFBo+bDjNfj5z+IiWQBWqX65Q7IM7TAzl17i+0tR7rUApuyTU/GidEaSH1yp0Tx+cRa7lyKYeJYwiQZEGJZHdrSy6+LBqR+JxiUHlwgFzOa9O1+e+T5s+gl8ewnljsdY5YiySUawwicKA8PwXCYuEKVMPSCytO59eydIXiSoQUHAVA3BeOFIuGFaEbJs8LOZRM6LsqQ2wvtHMHVQ+iTS+suuchnRwuOnyl0q/kzuKmyjVdgWZptt6dw03Jw8qd6+yBc6u7YKquiRQPaQhdi6L7WY5CPkJpuZIUPMJ3KQ9SH8hAiXkIV9JdVgeDVLImi4o58vpeD+4AOEtznEtjIKBVYr4zcQG8zggrKIeyU2BD1rm787L6Itiyy9iLFiokobvZolMAS4EuiYEuicttAjmsYYInArn8yLSJW69adZIdzYt7WAH+Wf71nVZPMYsx+SZeU2Qa7nbh5z/x4doKYCOhUqr8KmY59KDS5Ih2jtgcEdBPfeZz9ku/+M/sxRdfsQvnxz3FpECyp9flFwUAACAASURBVOpLj4yN2Mljx8lB6iIsv2Nf/fLXsfY+aPfefb+7t5/5zGeIyF6AszthEzNYdXBAG0TC/vyv/tQefvgheMAhAPJNghVHbWz/GFzfhJ0hFWUQQryjp5Ni/xXbAHQmqZ2dWdm0joGDDnSdvaPW0t5vbYOj7tNnkAsuJyw1jbuH6DVYSvUQJ6c6zWQpSBN2tynfS64RmiqVNIX2joTibLE01njDmSgqeoWVWvASHp1P0TeFsMNKETQ0/zu/n18lfFE+FBxGruUL3yyyw3X9PqnSojLPBcJawIlI7ySXce8ji4mOFxUJOYcwItDJTWKMZEksUFsaFRdNCclNIO2LJgGej59ANL3qfQlxDHCqfW22aHk7sv8THwYxXhT/5ikTPN0akTUdAYkMyO6yytLhXnX/GfzdDVUUF1fHiWzuTcSy16um9JCCF9qrKYGsFLN+gQja3gMJfh2AHOgqeqCFwIc4KWX5NVxquanMuyaP1+H2ISL4uJx+7YCp10wrFxBQ41o2Ch2Q/6wbyh6VCC93XW6riH/NrIJlAhVVTAhYvRJC1qxXd7R4AnLzo9nV0/tKycogl1+9CialTCjTwD2WlBWwhcLYUgMKyQrnkSWV3ThZb+LoFEyKCLZAQNInkIvgiUZD2Qb+N+tqDktddKQqezYVLPGUGIcfj4ZuM4fSsTeDXE7SlRIKDjaSeyW3fq1yVyXWJHMrvzInuGd+Ol7VtIO17YETKZAIIEkcta4iiTwCf7qiPcaEplHyInf1Z3/mydr84pxNYJkdOn4Y0xvk5MBVBLF3cIh6uW3KtLbsd37r9+1f/W+/Z89+/SU7eOCY7QNcXnzuazY7fsHe8fgjXhb2xc89bWMjh7DKmGQSLpU28PBDj9m+UT774uft3e9/r42ODVPu9ZwdPX7UvsrvXzv7DVyAVhvDgpuaAAS5uPvuvh0g7QRc/8o6IN7HbxDkIKo6QIDj9YvTNktnFAUpfvin/r7VukcRNCKYabI14dkKk1AsLS3FJIjbUAS1KfBQJD+sq4i7SL5QjuTJ8ijBTyq/RjznxMSUay49IvCQzaQAJzAyAg8aVB0/cV05C72ejZ6iPXVLK7kjrLMQYrfAbgq5p+hWRPvCgovIWuQdSccpv7ERpnC0qV+itLHC7k7F8DsX/MQ5qixoR+cDJBzkUqAlA1rm6bwe2UEuAjceddN9yjMTZyclooCE01oNKzm7E55np4gaQOIlZvywVVntXqeKdcRYe50q4+1kNg+/Vi0mQC6XleUuMxkQMhiIsoj0meg4s4ObqvFRjW4bLu0gHklN1TKpGsE5QVmS4kDhA0eGyMiHK/b5rV9/cFTuvvKnAg+6Fh/dRIJrwdZa2myZLhzruFxK8FWZop4e7U3X39fX5/coblP3rrSZGuaMgF61xSNQNyrkr9MdTjl4Zl4iHxK/JoXrkiw5cAR2iwt226OTNPHh3ICsPzdDCTAvArU8VtGAgPxIpQ958IT561SSu0A+imsEcEr92fGKFfIwsdQFcoqiy2UV/6qKMo2P5GZNbriPXZMc+z9iLquMR8h3w9fMlq3AbQdLzgN9HmyLtOJ6gwbmsbNNDTm0uDX+rFMpGhSaUo08+EPgTyOS7zGvzuzue77l7/zOz9deeOl5++wXPm9PftsHALojNkCU9frMDdfy/UQypyZnvLXLBdooVdFa73zne+3BBx6BD1mwKxdfswOjI2iHNrt6aQLrbdHG9h20iauTXlc4QRS2yuDc98D9dvnauN2YnbFDRw7b9anruEqr9vq512x4eJB8qXZbnJ2Fo+m3ob5uysQG3Ax/5bWXbY7zdNHaaZEa2o7+fZg/3dbVM2ydnOfJH/gJtAm5WG7mC+jF1cWilDZS2oIeoaEiMhhAKNdv2ypaABKT5K7kRZTLtzppBVOPrmawc70RIFfE3Yn0i1Se5JaitI26dCg3L8Apcy3Nr9J2yhj3Y7l16fRvI5TP577wU/5R1nYhBLqGqM2LR0OIGs4leW9Y27pfBQEi9B4W624qkdkQByStGBdRX2wZ1PRdXZu0draAfUFyBc5vhQ2QEqTz6Enu4ioU4i86yKVCd4Gc6j4RVC30DiwZRS6d81G5Fj+LPKjgR1XWJ093W2U9SkHQP9yND00ubkdC71ag824KLLTAxbV5+ohbdh54UASWZetBnoiuCmRKLUTHxYU5j5hAJIGd7kARySJWSO5qonvKek7twla3lUyLkpU15VZKlGzlhPJ+gmcdrcpBiIfcY/Gc7mpxLa1G4EqyeAvONnglWebxX1125cLpfABRAeoGu9WPLRl3wEnn0vWrLCpXicjl01x5rqTkhQ4/hRIArjtPIOetyHQsWnA5iBJAkauqDijKg5RFF1aq8gBJ1kX+BFY+LpLXdPIMerL0fV4BO0/WliwkRaEo8zr5L55vmTjHuGc1ltAaCtkKdjA60bQjL23IlI4rJdbF2Gr91mmGtL6zmy66oPDdP/nO2jSANsNTyDgEuEj76EvOx2gpM3qrS+ukbazZyy9OElw4gvt5u5XJEB8+hOuKvy234SiBihqIf+nCBTqKQFhSqX3+/AWvDe0gKnv1+iQpEX1EcQex5E7Y8tqizcDPyZLaIBSvyFEH/N4cpK4mRKShmgfcuHHDnnn2674I2zHfuyCzRwhKrGq04fueeP+H4PJGbfLGvD399Iv2Yz/xd9GsiniJNyDowbFURtZFLez09BQpKH2E9Vd9sFtJJvUpyqxwXqdJkkXA+sf+FdnmocFC0yoFAjdGYKaJcpJUiy/cPx04Ki/clvRXt9WSOad3dli8kVjZDHLxbzEiPQRo3H1timo6ZyOznVfpWy9WTwAeUeEcgg/iv9nCcldQlqDcPoB4iTxBhfKzZah79cUuDtN1RQC6Is2uHPKxkxS3tVE7msDxVgtVZTdRDhbj4wGUlGclgFQWoazZEOdIotVYZutUFl9BQCvuSXlfjLX6tlWIRFfkq20TyEoJxAKw3dR6SRUb4uNG+vsYG6wnoojKS/NodwJgLZwuZLhum2viEtGdE3ylHJTeIKvIaQwPWaYaUcZPlk1GvfpxvAIgHmHJBL/kh88IlOgIuWJe2F8fw0aEUL8XpyQl6deQOsMo2ObzqOVdwxLCClY+XImFL15UY1kVXcJ3pml4IaUoGCzLgvaEZpKfxdchn2VyVyUPUVFB6yks0gBq3WucXyCvnNmi87vKjcRaZX3LupteEicenFoGYQeYFLDTfdeT1aW4ktXlY6kkcumeFGF2/i9/7tybEuG15pIVLTnyOmIltDO/WOKjZGp0QxkpIKTmA04+cB8+z/ztFRUPfcddtaGhAdsPN6a2KGp9UkAovJaPej9p2aMHjxBU2KRofoZyrwc9feQzn/4sDTLP2jj1ph/+nrfbPupVV9Cqx/juiWO3wYX02yf/7C/s/vsetM9+/vO2QlBiYHDYaxznFxasd2DQ3dRXXnoBl2HILl68Qs7Qtj3xxLvtOL9/5ZVv2LFjJ+zY4WOegf7SSy/Zgw/ebzewAFu5qatXr8LVbdnk6qKViKC99sZ5brwXsF6zH/rhn7K3v/MDto962EU6okxOTROk6MI1a3FgFWnc098TVhJNOKMsJT+yHZTM7dSOxBeef8nL39PfyqPSe5F4WHf1GnLvjkXzo8nb9beLKjNzVzFFNhOxnJm1HVwlj6Sl6KuXvYjjEGDwPnYOi7+RDH2zy5iju9mcbybWZQksUZvstbtIh5JIPRvDE32lmeWGRkZ8veZXlrFHYT1NGWu9UbFRd7maLMLm6Og3fS5rRrrAXW9ZRK6vQxEky3RjfRXXUxq7ZB1wSOrXVtyhqkHlfgDXiQODJKarFZJ+B8Ajv5oh762XKii8uYMWDIsvp5mUUH6qnpmCCqlHc72cKvKxZGUIlUpYMmpmKTd0zUsEY+FFrlwizJ2uCCWWX1vkRfDvDQI7AW4BKlkJZqWXecgMfrlSI8tMF9aoE/w+Jw1l5hU8fKDWTB50UJRWkWIpYQe/6NKzjiWn+yuriScy0+rpO3LZA3Q31ODCATh5J5qDJMuSc/XdC5Aivy+Evc6pbSksXSE6rmCLFH2zFeXKnfmF+8sK3D0C8ZWpgYLacRUrvZ5PKHsl+hGKqlCnlVDW8r5cZv01LPG8Htpo2NtX3LIeOCNxl54ErnMIZJMMuvzd/Y5TtZWVJUjTZS/6HRzCXQT0urs7PaXh0oWL9q53vcvN5oMHD9MSaYPctyGipn9jV8Yv2uBov5devfbKGyy2Vri6Mbvt6O320P2PswC2vJnmo48+KvEjwjqDvy8Sd8uuTlzyAVteWLfXiaouzCvfKxJ03/feb7PXXnvDUfj+e+/374lb6+3t8YHboRRJwiHy98rsNfgIymVoEaXcuRKu7CzH/M3f/F2776GTZJurIFpNOtUTD3lAdifRbrnb8CpfKKh1U4qQ3oRJpCLkVk5hNOuRrTsFZ6oIj+Y6g0cEPRocwZ5E4qaD+/tMbjF1itVHIWiNCcqCk7uiekKw53iFttey7qfyhID1nkcz2ObuuPn4DWEOYnkeCsAz9sW1YC2Jq9vmVWAnofJomldAhCCHJRugp4dSDARKNxPmdR4oAUHz5/W/EVjnqRhDgVvUd0ShfwY5WWNaoHgl1kk0oYP561RvPFyVNuWxEcRqTYEEaXznzhTFdc6P60qWklvdHFb5Wl7W5oEAlQimzH0tCq8+0X3G+bVMdZfr/LWkJpvra84z60CeysKxGpahfqOJ0EqJcdJ4qRzSg0hy71OeojeI8BI8Io1UD+lRl5mmNBa934ZFGr5ASmXyv+P7eojt0NwJINzl9xZXYY3rrOHWS5kq31KcVgQ8skvoYRQHDgGl5IsBTtU/umZFd7Nyz9eZZdwbYGBF5+vxa5LbnypY9O9RjJ380DVpzdY7c5M2trpFb0pau8lNVjmld2fxMkzdW7i2rny94iKlITmvyvzyfm8JgwxZkCXXnGeZ5d2DHR/54XdQzhYlPR5aJqGl1VtHk8zo1oK6ppax0lbtxG2n7UMf+g7n55599nlbILG3VKriPrbbJToCL+POvvrCq+TUDWEZUvt65LiXpcjtnZ6ZYv537dqNCQIRQ2jKxCExKZ10DJbGWyDvSGDX0dEFtzdr73//+4nYbuOKDlovPJ0iVUoiXqb9ugqyz1560yZmr5Pysk0+3hTXdzvnWSbtZcbeS4RXlRE/8mM/QTCkw27QrWEGN7gboOzsqXCsBQdRNc+sF/fuxQr/l/ftkvgmTZe9Df8MwVkX0LmJHQXQEb1U80++oNQPAWMTOMTijcWg1A31q9sbOGggVq5TzJcVgt0AULl5XSSWursrYkFWkbhBndLPq2Re3Mn07/x5bnUkno1OP35v8gjydTtjmbjECiCqioNIBo0+cHoNiy/cuNC0kd9186sSX9+Kk/R8MAxDgahYRimPaAqVrWbOAYmvPDCl2gjkeigL7CMY1UOSb5eiqhD54piiS0ooCUFVziXsxOp3m8KvMSoZciqGWMUwxMMNj4BHTgxP5XcoIS1K1aBuKsHYOcpcHicLqeED3EJ86lZRBhH3HlKit0enVfYXRk8a0wguZQvcI4oakQxEyaV27pa/N2k8W1Xtror+veZTCcYR6VeXnVzPLLDzTjNx+uC4OO4IlFCO0AZXHfeT255rXeqeM6ebrSR1QlF0ukSkMAIhIQ+5fM6/x/u5LE1RDe8OkzIYog8hCVy17mgaKlCLnzsdIKtU+ONcqS+qqHBwIoPr1/2UyFGtYDSpGWzOosgA6vxgMgoKH/zBQ7XegX7bv2/MBoeHWRTqqV9hsKJX2tNffQEXoGT33vu4PfLIO7kpymjguzo6+7wcp68DIdhYJAq2Yq8TJHjzjVdpwzRtr736InWrCzTTfIAOI4dJJJ4jUtqLyb9tFy+N22VKwB6mffoQjTfFAQpUB3Fnx0YP0nJp0a5cucq1dNZN0MuXL7OfwKTnHT344APO17V3VuyZF5+219983RefIlwnTtxmb9BIYOzgUTtz9pw9+YEP2Y99/Cfsfn6jnlQi2Zc5hiyQYRoyTuPK3lo4A4SbraKbvydzXvV3Tud61Knh7rl761xCWD51IE1dEjLIqduruyMJvJzsdkswFroTp+JX0rXUEzH1PT7fhvfMgQBPMk0WQ7a8RAHc/L6n3slqErfEfCr5O7tTGSTd3eL4PSgELUKXMwGfwNDLg3SdcKnS9G8RWNH7nrrzFp/Lmm5hhQXHmRNQw5rLjy2spzbArLuDihzolE7yomTVyUX3VAy/k5Q3ltJQVNGQqNTIzUqdZeTKZpfKOU+Os0ZwTdym77PgAZlYrOJS3b7kmHl8cyWBQ4ST7PDGCm44jMajHpTI8yPrQwOZwYkLyl17NcZdlMX5WNbPG3xbtuwEDHp4UCoFJ3IUX/jajlWr8jDPYxNXJ5BS3qJXXQAeSqEQ4Hn0Utyorj4SpzXSfbh42B7RwEJ8bs4TdUue3yiZWSCX9mAQCOZaYkVnWwrqAtJUO5rcyhgf8iAxUHIKVKyHxkOM7KL2fiHIIQ7QeU/NpVMiaoXW4tF17w+XK1AUGU9J8+IV11cXrF21xboPxicrh3yN7q7+9D9+W01E/wLAoq4G7YBXFcL+xuQiEdAFeDoBUC/urNl/90u/TDLwI/bXn/mC/cHv/xv7zg9/2F79+lO2MH3d3vXud9jdd95m3/7h9xNMuG6TE1fgOybIrXveF6ryh1rp/aWC5UEabE4SsX3++WftwMF91kbFxcjwPu82cPXqNQcE8XFqeJj97B7ynWZo1Kn39Ni3b9hOnDxun/vSZ3BlFyhPWrHR0X0etBgAvNSaRdM6OTnp7dp//uf+W7sbPlFW4hItotRB5ezFS/7ZzY9m87zOu9S/FFpLRL3EpaNdQhr5Yw3SNL5T58duUvbZhVV0alMWEJ97l2Itrgx2/FvHW2XgpVXzIpTGC9I2iOdlfHFpvebHHm4wuTXNbmr+W3xbGLKpKDsl8UZ9bHLjdK9cp1tHchGUX5YXG+/Log7LtEl40zm/aVxvfh+h9yv3wI3XLfAaXXLzY4M8yczUyaEtERF3gFMwwbkXcrUSb+rlQwh7njMtGkWf8+LNLp4DnOf/kQLkLY2CImjcV0SS9RQJL2vI3dsU8XWLR908ABXVHtdrS6WsBNiutOLVK4jS3/6ZFJjeT/KzuaEJCIul/pQUpH/HveQqkAC6fK2y5PtYOx6lj28lQBNfiJur60+tjPRp5vsy8eKRaIGRX1/m5PJrJPt2d8PTexqN5E7XJW5R46dmonKV4YKStemJ28myD/M0wNkBLymCbF0pN1L9JrfBmi2Mj3W4QaXeaLyDZkQOuCa5sPXGCpo38bK5saZyDXnPW+OrRlrrJLVJy8EOpVAVPvQTd/NZCIsiMyXl1aiNIo59lUy/jc1dtE0/7ZIg+a/PeqLvPZRu4SXYK8+9ACeyScpHvwvKwty8cyFL8wt26PAo4LaEpl+zCrxCO25GCfK4n8jm8uqSawZNxF/95afoH3evW20CORX2q42TetN1Y/lNk3KiwXv3u99LlHUSPnDAzp07Z6PsK3Hw4EFSXz4Lf/cagZIOTONujk8EdXaautYx99MVQJnneq5cHiedotv+9b/+Q7gY9qPAtB8e2WcTRFvDiohl1bAiYlo8SqrXNEmNyFy4nB0lRT+j0iBHIvMCleDkcp7mBd98rhpRaUUu3RpMkVEPAujfet85iXCjIgLG3ynZU3T6kiJuIoubF0n6W+fUeNavp+n9vNhWyavK0cKwbmIReTSU48vScXBz8hl+LCXuBhCKvmoasbQAbwbUDBg3vwqsSqom8GhnWHKeypMXHGPahrspa2SH69yhAkYpIV7Qr8JsrmFZRe5KgGVx+HWnpGAtFkUBK6Jd0vj6PKpPofOaUfWwi7vj1k2d71RqSUpA5v6lLGUp1gEwDaYvXC1o0kF0H83F8uJoRUUIJERHSHG5ksrWkqwdJz3h9ugHl7qvxZHd6vNqXUfCHJjIKUM5Cuv3qmPiCXhZoiuesDqbN8ppDqnlNPZIzYjHDkqjDpppXJyTS1149J06NaEAFzea51Gf9ajzb9Jxsn5vBjl1Ug46I6y4AB/1MlRrfn6qKC7rXZU3AjmtS42duGopCE+Gd1dCSqBREqhjKN+xt5P+lelePHChdkypFFDn0lopPPZDp73VUk4G1UCp80g7hGmZyNLFi+zCxQLbgKBWF5JpuDJZWfrx0uyiDbT32XFaoz/77LN2+vSddn0cjgztIZARwAnstLXg0aMHsT4QVBJwt9kST/8WqF28eN25uH5cVd3QmTNv2gHaqM/TeeT4iZMeRdU5tVi18Y1epVWVVqLJPDB22F75xmvOEx0jmXmVaOvruMwPPnAfuXn32vzsAhbj8157qzB4K9GgBx942L73e78/OkWgFaoihngE2MX0+9/izXISqL8bSbiet5Y8lJp63CetLwHNrZb0njRe7hfnx0ySFUvadSuclEAumgpkTshLa5Jl6DsyOacWycyNzXmi7nJVbkS2/hKXkzmdm4Evu0H1V9lOIFXd2cpWn6en6JzJiuPvqJ1NeyGkKggtLi+QdtcHUfOaWsYyvYpgr4iT87y+mz/nHc5XkbLLi0RjX08aDeWipogKtPjGPKmoX/mNHqXTPHR3MQakM6i8LxHVudnpmrLtvXY0uaBpArz8TKDAiWWNhJXTWLxutaZBUeKsVrm7cSqyl0GQeD054l1KcdH46yiy4BLA+d8CT3U5qfN9kQuY62E13FuUJzp/qrF2sixHYVOaSk6fSNcTUeJY1fpVfV6ylclJ67wX49TZ1qiIcbDYE2DDgmItOn2b5jdzhxFNz9fg5n7yMtL60LEE0gqsaM4SJ9uw5vQ9RbmxvxUZdopDNdhqn6+NgOD/8ZOHe8iTVBNTsECcotaCciRLVGUoY8XxTfpAv/f0H7n/EURyhezAF95Fs8WesxA8heT7/8l3q4m0I6DC3xrAOfbSVOfU/SQFa5LnZubd7++i6mCTvCcV3a8TbeomYHBg+IjN3liE3xq2e++5z1NDslYU8Jw99wYTu+EANE/vMG1Os0oaxwsvPusb3xw8dNwW2F9CwQlZXZq/F154gQjvEKAUDQO7unsdVNtJFVFrJHF4k9TULtEIYP+oADfI8HXaWfcRoLg+edWuXr5A04E77OTxk1QtTOC2TmGR0hEFt7yIW/793/+D9sjjT9jA2CHavcBpMMC9dEZWeY66t4rf66KVexZKBwala0gkpQnRTFVe57F08j6XzWVPAZSJjA2ZbICchF+Th3RJc4UtFMKT01MiX0ySrNSKWPzhBuX0lbAelff0rR5OdH+LR2z3GCiTF3Y+oi/mBHb587zA9O/IZkudexPXmNtO51fJTO7U6qkn6XuqlZUl0sbY581V3KJMejlb0OrG4pyb55JFkmh2twQoVdKCfPwThxmUutZcIxouq1jlSIrgBQBErmBUNKjAW4lNcdeN1xg0Wa4erNA1pHEMqyp4wQ5htyyqZLk1W3F6T3LTBm+nV81FP7KsGdf6EQ+9BScl7kxzK+J9YXnBrVFxnar2UQpHGCEBbjEW+S6jE3M98q05SUra50fuOIGj7DnsEQPNAyBTpdpDlTYN2y5/q+Hd5E7YmSvOvLGuZptkaJdfL5vJ2iq46DAKNBtZjerfQtSwYkucu5fAhe9u5tsRKPwcFlxO4hdI+b24HEr645iRKBP7mtRzD28h5w7aH/3l72MvjNgMo4uNahTNvAYvpk2PD7IJzQEssuW5BdNmN2uQgNK64j26cA87tIfqqrqSJi2POyoXsULi0gwu44UL57zVUhuu6qFDB4gErWGJkfLAfX6e3Dkl6Cp3rm9wwHvxX6SPnXranbtw1vZTx3r27FkHtIceecwuXr7kfMAVqiba6PBwiMTjqUmsvWP32dzsMi7rNwiGVAhk9HOsHrt0+RxgfNXBV23cZbpK268AjB0svD7aQ715/pL93C/9Uxs+eIiIsqKQZZulRlZdJJQysEHFhuZOEUL1XXMBEkegDrMaYuZEaXZKJdkToGiKuLlVlVZH3WKqTwaCppWalpde6iCn47spJVMjJyAnoNP7Sj9hcbW6WxlCkLme5le3MyR/t/w8ououRE0CUrcUbgK4LGz1VwectDvVLQSs+a29iy+DBALO+OQG8gI5bxQgsFPuIvemXbF8cfu5wo1Oo+QWokifHTHnCdwcepMy8HFL1luAXuK+kuXkqTDik/w1z0K6tvSGLEY/jYDGgx1agGHFqByrS1FG2TgeEdSKi1edNnOdSqjtUJdgFHEXVuQiHonKqmRl+haEKOkyNaRqOrqCshfILUL16P7reXRh93vidNh+wWOuQyfp3tzldLc/ZDFCVcHf6tEczMkpUG5pyZTN99okJ7qButzmMXS6I7wO/UTVRStqk9Yk2HtADY/AGzTUPZ+93K1XwagzsqfYcA/O06Wgg+ZZQQbfjUt3qssMYAug0zio1ZLqkvcet1nunNP/tk88VhPJHLY2UVOsKx14CeCYuj5FDkqb9Xb0eE6RfGeVXyksLEvvBoGJocFjgMwimqyKVTVI598COXA0wlyaJlu/03kyoan6srWVyJomcqso6pc+92VKTuhjR+3c+uYqUbwuT0xU883zNNlUOdWlK5c9OnOC985duEiW9SZpIPPO1Z3AlV1cWLPl+V3qE9nfdeKqZ/efOaNOJv3eMWIWPk/vibsT+EYtpDQoHCEc4DWSm6/TZv2dT37QHnjwYesn+LGBKh4E3DdBrmXPjaL0i6x4b8Qokzi17VaeTgGJq/KsNVlTe0h/CbxbgHsfWXi0VjQeGWLie3v5QZevepVFAGL990y2Iky5Y4N+719vevUt+m7xft1aazbN0mXebNE1a8q3suTeCuPqmjjzbE2Whq7ULZT8noNcAES2qJzszwCUeMIMy4PhbQAAIABJREFUzAK+chL8W4Oc2xJh6fgCijzDXDKm8y4vzfsiqvOI6e98ThXQa9TjeiLZ12laXgVy3QI5gYOoBFkg8qNkmSVXT9HBbdZKp7hmEjX1ur604ruDCdAGh/bbFAZEGx7OGv8WAd9FmpM6nYhzdEtE59d9Mg6RYMPteLi95E07M4BFYEERzwbg5WBLgLweYX/HX3hJeGrNgZOsDF0OdV5Fg9P4e1AM4QujDauYwygXXJv05EfUjEbgxAEpfRbjuReM9HnOw4s5kruu8RS3qJQiOFkoM914bpMVQJ5BT2WR6of31iAnagtO7iQVD1Q7YDpPUow+OwuIUII1yJ4P0qaakG6yiRVVE2rKpVTffLmXU4BE0XpsFEtI9zK3OA0wLBFYWPDE0i6AS0nFZSwhBTS0I1iNtJTDVEW8/MIrmMqA5kA77Z04DhM6Qg2s3OYr45eddxuljdP58+dpECDtVmEPymXOixkPAMpt7ekcsO3Vog3173cesJfEQ1l/WhieHIiwjV+97MKtPDvxhCotWlkji157aAKWM/Prdg7esY17/ujHftzueuhxLLRWm8Gi6yHPTmRobKkXsBAaJDSKBlsJitEjPyoDfDm4sKXUEVkYN6eQyPKQRSBLSdniTY8sgJm/0+ILUAtByoAZ70UTyhCecA9ufv1Wu4W5sOwBnT2X4v94K1cgwC4EOQvdra4iR/4CF8Lq1Pe8SwvjsqMcuWQZNfezy1cixeqWSbLsmklvWYCtWNayaGM0GostbxPp9o9+Xw84AJreSjtbisoDbaihHIHMb62Sk6lH8+Y9/m8HEtxBWZiOPgJPVUpEQCR3b2lF9j34xvqp4klcoe+iQK/EBIsaqUCca0e7O+690yPma1T3dFOKpgR7HUsgGZQBVq+A1d12XrllJXNvqZDe5zDmIppF5I2GFLiIulZ3MZ0CqcdWnRNtQ35lTWd5y+Oex1IcvVulKWjlZW06lgfFOK4s6eypJL4y5835WVX1r/GqX0VDxsJFD6UueiKqa9xedZDL56mP/02WnJqGBoa+Ncg52D7+gbuIhMMtoGFkoeng6oQqN/Ew7cvVpnwX31llNGTL4LYp4qGWNwQQcG03yCY9fuyUE5DTdApeoIJgAYBYhrtT4EKRTUU+t5joHgBvi5SARx99GNeXlBWQW67GGtprGwAt4+6KWyuiPdWOqYTFJc5qFfN+lC7Ac4tLuJtoO7SXdg7rhRMsbFCM3d7jACeuRS6niMoZeEX1klujPfja5ponh4rj6B/AKkUdrnM9CqiMjR71CPKFK9e8X//xO+6jQef3Wf/IQRoCbGLdYdXhU6wR3dOA+b6j3jIHySOq18k9ektn54QUpdakyZ1paHy932xj+edp2iPZuJk3++YJ2yOATcSxhEv7Zu44Et1sw8W/Qwvf+vOwJMNOudnabIhi/HUzrxOnTJxLcvdu5Rbr+Nkyy5+HO6oFwhASiPJuKO5yhVuoR+a98m5Our9mgNNCcHfdo7Nxjc0uWb5+53nSI6K2AW75IaWa7rBhzTkYx0EVxdO3PSKZ7zn93sHHGzRwbYpI4mYK6NxaTGk2GyTRd8Att2jXe1q5/9o//xUUM7llLP521lyNujZt1/nTP/P36PrTz3ad5O1xHFlNig5LGe8FuVA8AjyBW9VBJqosAr4CdOsbHyWO05uZJvWcwU7jt49+ec39Am/eQ3hTxaUaW3dTG2DngTIGxjd9agI511dN1RmqaQ8Adimqj3uer11VjdSj6no3HNK8JsTFx/0D3G7NprvwJcbxPBi357B7/uGBkB/9wSdrVwkkXGQXrgqu6vGTt7l7pjIqWUAn7zjhUaxWqqLb2b5NIeeFlTm0EyDEtWzT420XcCmW2oiQ7ue3NMgkojk9s8jJy3bx3Hly2nADqUFcITl4Bffg4Qfv9UjJFMm9HXSGXcMvl1u6Sr/7/ftHSPUgIseFa5JvYC32SrMhKMqnUQb+EmS/9oadukYdKz3sDpDIfOgg+7VenwaAVUZDbSsVEOLSlDSs3cIU7JhbnIV7wyVnjwm1aFGvsVba5WiviiWix6vQF9PsHXHgxGlv0Pn2d7/fd4NSJU+9QzBDGKAWLkM7k9iSwurN1lf+O5vrN0NX/lypD/HINo7mufFtRaT807TAmmdQICc+MHeBuNVUZ3flrcRA0a69IBvcXghh43FL8tp/6aLfAPkM9ulVHwvkvZCo6TUrBYFco0wsbXkosGsC/kZKSspfc6s5SpNatKOWhiz0yje/5kWeLJEIOKRkay2YZlcrmW9updUXZJ6LyKVzRsotjwTUKGi3BD13LFyuHIV21xtuu0ubyVAO2UKJ4N/+2MetoqRq3m/HK9qqINOkYfzz//5XoUkGKUMk0CAeEqDbpDa3A49E4BBWnIIckXBS9GgmgRF6LmYlIo5KgBXWnJCBYxPFDCUW4KE4t/cUcDiBX9dv3DPJ891QuPq+clyDcGmkKeUGrDqmpy/5uOvzxP95z7wIMLhFm/1dV4YNj0NHjUCNyu8SjwnRHelNIYTh7cQdBMglGFTEmq+sp6DPW82/R2C/8he/UxNo/Ml//DP71Kc/T6PKXvLHRr1ou0wgogXibouT6saqmIfqVSUXQ90xhgewpAAvgd0y2mluYd5/f+zEcc/rOoPr+OB9j1A8i6XFsx1Cf5fGV4rYLhHlPPPma3bu6uvs3VBgN7BTXjy/RHRplWMOE4C4lxSQZ59/wXPDNA2LuM4D/SOe5tFDy/R1dgIrAcaq3WzV7l0811bRPLRemiQoodSTIXb5UoF/kQ6+C7jF1R02q62xfR2NQk9QiTFGaslgP40RAU1t9HuNVlFdgwese98BG9x/0O57+G1wJOxhQV+yCF4oX0s5ftH1douKg2Y3yVNH0iLwSUpFzRkumsHOkzVlbSUhaWi67AZKc6YODHu0YAN+ah7ab7YE98LZtwI5J9GTFm3+led83QR0dW19k9bM1k2L3A6s8v/Ua1GF4+l7ck/V6y0czUh69X1dHQzDAstupY+lADm7MSl/0XmiW4FbGqJIXYh/ZJer0bRAbf4FIomjyiDnGiV+I9olHsHbecvtpvmtpS0lm3MNMwAqatwqIp2OHQW8gU68jJ9hQ/VujAnVjKrio31fD8p1w37l1/4HmkjQDRsvSlkEnXDKtCHwbAY9pFAVxwygE+jFeC0gx/IMvK2BAM5BLtMpKGG/v7ByffPvpCBCMaqppli+sLTijhsTHNH/2Fe2ufN2tuh0RRWCjw5ILiChQLLSEyJ5V+UcGLgJ5FQQWVDdcg5o+Gvs0JX3aJHn5Pa3B30iCBSsYkS0V/murNm3Ajm3sl/901+vrbBw/+Mn/9q++vyrNorrqbbiU5D64qkuE3xQjaMSLhfY8EZuZBft0o+wWfRBKgx24CyuXjrnVtkayZolOouoEkENOD0CRQTpzTPnuf+iHT94G/zZMJuvsFVZF3zaLqXPpTXA54bzZGtM8MXLF6yfJgHKibvt9O1uxb3GDmL7Rw/Yiy+/6qVZBSw0tfh5GyC4O0deHhtYb+P2aVPqp77yLFUPK7jKHXB5m/ScisLdGm1ZrtLgs9hKS+ueNpoFTFgfmvQETQd64eaK5M+VKWm7SjfjDbKwd1vYh4LKjLvuf8QOHTthR0+c8pSXBbnMaLdWlRh19/g5sol/cwTROSqdO8mNg0daMnUTG9c/rEJ9T5pRX4jIqai7IIWjCYB/LwlMpCyIFImDBx+oBZg4ENeAUpMhAFl4ZU3Jcsr8YZmmCrmhYf063epqAF3Divtm7ibhgl/DzfydX6+smybL1JWAvquFIZBVjzMH2wC1cElzVxcl0UaKSk5O9o4trtmj1nVdDRIEOmkh1EnolG+n/CsHMdEHaezFpfmi5rrI4NqrlDRuyWLT19WyKR6Je/O/GePM0SaLI41+fa5zMKio3Dq4t0EMhgIGwt/DkkMEvW+iu3zkg82QHP9r/9P/yB4mXbT8J4EZmqVMRsIsno+S33XDEVklGsq1O5DphLxfppZbA+8WnANcAxD8qsWdudwFyO0oGKbXhEvLbCbV4HLTrfo7AfxKf4njNFVlOJ4p7QS3nPpT3/ooW2sJ6LJcqASrIRd7U0gkF9G9ScouzuGtvGTVJcs7t+X3CHcd5MJ7kAW47U1f31rJezLw0md+ozbBwv6zv3nKzk4u2PxOm3XvP2YT2qCEfLIViE/t5rWKhZW3ABsfv2LveOJttsmepFWswLH9++zNc2fgh3asf1+/dfZ1shnNcgDVbbd5fd46uxrNEo3tae21fgr4v+cj32vPPvM0KR6d9Ly6BtEql5FW3KiqZ5571sbgA28QST115x24r7RIZiDHJ64TyV2w8evXvfgfO8oOd9FYsROBoM3TJlqjs2+YwMV1WqoTTCCbfI57O0WuXCfHWFyaQakuwiPAe2D+9fSy2Qgg3EEL8REaCsjNncXN3uW+i2x2PUOzgLEjt9H9dNcee+I9didto9bEX7Kr2Sxgpw4TikRHW520FNLkZOthW+3HU1qBR+Cikjyib9Ji1VWKjIk+0zSpQGO+ZW3WjPFWITRfIoVFZUfS1Jve4Uh5ZTGhq4Cj/4l1La50pwjYtii7PllG1AMW6e7QsqFOG9gUPCVtO4B9lc4NVZolyuXvagHgdyLC20h1SakqvOvt0/PNNaVaZLj29uQSQEUu9UxWjm5Tl7eOFfNNXEyyvBQr1P6ffvjkbupHnpojfFa8J2GMjquu0Xh31sZrm0qN+M4qCfdbSj6WpcP7eq27rxxWTV5Eu2mtavdFxFgGBOlP/I7vL3KcnkFdZ2CxW0qci2wkw1Ew+rlSGsXl6TMBA69SqEot8cRd5lR7O7Sz3SbrHUMA9xlXk9iYso1Q6KueMDzAht0XXnnJfvkf/rwVUeatzFRnK5usFGkV1Tlo/+xX/4W1w4lPU5544HCPLXMd2j4DujglIEfqkvrqeX893+8gOqKIb1YMuKJuyErm56bV/l1zojUoy2gbGdriBrVjhP6WpGj+i2zEE0ou5KrZ8s9Ao/cblIEOHIrZFZaEVb/O7mUTX5mWRFKyfB9BUcefnIIjucIRCvlKSmnPeXSt4ooEua78GnXKUoQCN1X93MrIyOd2Tnfm3/9i7QbJuJ96iu7Az+E+TuOOdQzYMouipogrhfFFOj7swMP10XNuDTDp4t8jANvGCv28IO4VFm+H56ohYa/SzryFCurOvi5I2BbqSUfpTrLMYJbs0P5DtjS3Zh/54Ec00u5nb8PD1dDWipa+TuKwknIPHz/mEacvfOmL7DMxZI8+9pi3Yb58dZzi/0Vv8aydwXtpDlDcnGdbxHNWRGrHjh7V9kYA8wapAetUOyzbCufrp1KjzTcH1ljS7WR5mgWyQTeUUfvGq2e5xjHPEVSuXh8BjPFxdTies30HjsDt3bBDcHTlrn578tu/m8DEvR6232ay+gfENaYOHdrEhBUg49r3HACsRFpr1/RswXmWjtwrTZtrV+2gvoh2phvFttgRuFAsBzUTbF9HS2vvUtwVuXdr7MqkR+dWANASK1aLe0ubXwvoALndAnPH/Tk5C1IUd1hKy4rECYg4rqweusZUS7THLqkhKtMwhzshHiRpw0ze53w939LRH8lCrLvNbqfGvrae8R5dInzxS6t7VC36iTWDXACmRiAsOb7BK2F+gZ2sOblhUgqYKjuA9noVSwPeTuKsDsMVLNMK19tKR1k1+4SAII1H4ER1g5qIKofRPSaNkwq/1ZgRkp89SOT6bNNSrFUdZnkurrKJS3sLO8CxMRIy463hhRsovt7efqp88ExUEaOefhyyDV66Db4ayswXrnNV2sVewCi3EKtlQ51oBAJUkuxCjQyo7GmTJPUy7ZquX7V/+/u/YyP0iyoBVjUpogp7lLR02E/+3Z+2Ns55A8+ohsewBDLXmON2KjpiLwO1pVJFCXLB0PneIAKUpkCNlI1kyZsWJF5EWQU5QKX9GFx5cG2+eRFj1AfQuguYlUwGnfSKw5I4v8arBsMhUXMZTVL84ZeTXBX9re+kXN49hEo97sN3fWPs9Nvm4+S/c9wo/6bpll3s5M37dOv607mb//bvj//7TxBKKNnFG8v2wvkJq7YP2nYbrY8QthnASSkgikReuXSRaFCru6VK2PXSGMLXNZKB5UIoU1sBCgUl1DNKEU3lqIkTGGGviGvUjg5199MxoMO+69u/y4apLniVHnQnb7vDy8gkZH/6Z3/iNaZvf8fjnhLyjddfA3DG7TCb3BwFwLxdMgBz4cIFb5K3tDqPFkTo0aIzy3MIBkGDw4dwdwexDufshvaAZTbXcGcX6GXX0Um/u4OoZsyBte1lro1UlGnKgZwnpG1RdyuBijYShTudc1OE+OrEDIC9z149M277D5+2O+9/woZGj6EhW2wKAG3pGMYyZLGqdYysHhaJXAvlHhZZZEqirhPd3vc/cRD6m9zCzRbAhpVV3mQBMmuLZPALcDqZ/YpcAsyBKtvGCeQEjO3azB4NvUyUuwZw9VSJFnN+gXcN4EZfu0lSAwgKgFuliBDz6u6HysyKWH1lWgYBipQ/YxUFoR3Usx5N7jX/yi1sstA1CHlJFMmgUA8t5Pp56xttpai9E3zPhUilCcsgrbi6FEetrkBsswBIs8pKKMEyi77MPYlv8kaggJtMs92CWnQ3Wjq594sFohSKbQJRcSV0DtYOnt6OJ1xQ3XMPiksBLAHCjvjkjSU6yQLqRDEnrkzYznrRRvcfthbyICtwYYQHfN+CIlHHJeReILPtLabESpMzqVw+LmAXpVbFFS7sqvwx9tmQlV4CBNWySkEDAXMfKLGzMm/7ka02qJ7nv/Bpu2102LqZZ3FJ6+xXPEnGwX4Uqnamq7BGBkiE3+Z6Z+CgtXGPP5h8yUlRycm8J8BXg8wCgKjQS4v3KmIulGGgp/fVi/ZpDobiP7m+nMunV/F4ncnVFdDl/LfmV0WG9W8p77zHR/63RriN/SsaMhGyH4AX1p4yNkKqMhA2Ptfv1Tg3qm72fp6PcXODjD15qLK4MWA0M7mUsflVsuddZJa/+Ku167iAr5y7an/xha/aKrsPrRNtLOHCTbInqnxkaTL1mROX483tNHgMbjeF+6VqO0mOdE3F3t9/aJQSLVJGIFCVrvHGG2/gVh7yItoKAiktcwhCv0pS70e//wdI8aAlOv3fZgFTdXZ95eWX2VOk6i6aLKH5uVkHyH/7R39kd9xxh+foybL47Gc/S9unR+z5V16xAkB6/K7Tdp026m+cP2MHjx327RXVVmeFoMQqXUuqmOxXxy8RYUXYjuyzYbrJCjhqqLWDXUds+to0i1UVHQsumPfdd5o63NvdYrx0+brdmKd0q9BlF6/O8lyw0/c8invdwwLttc1W9oEtdPqkuqCkXaa0d4N61akXvXNObtjIwtLqk9kegZzdzqg1LGIRalxX1HcfAexkrGQDKWVnG7W8BjBr/Fu9/xtRL1U471J5skbABVNGgCWLxzdlSXl5u9oDgC30sH/kK2BhKLcJC0L3DsBQzIfSCa6nIWZ7+Y1M0teFsAmwPGbKAs+uhhetx4r0/ysyLCWnW45FFExPhjxZlOsVNhrCha5QOtLK/bSxo3oJS1bck77ZyUYvcsdVQkciU2y0wgFjDwLAG4B3d5lPPYNe4yBITM1MxW+pD5xKC7fWlwADIvkAzubyvJ199U3AYgC65QRg1kPAie41gNgSuZElZNZ3rhMAU8HTwjgpzUlKR1v5qf6ywPy2AXJtZQwBZEVBpG48DFm0KjH0tuxqv7XE3iXsOUHpkL38pc/ZcFerdaNEC1jt6/BwHWQf9O3bzwZNa7bGva1yP11w11sKWtBMQgrB40/qdaeNhbzxWiiyDt+ohwHmczUvcAsab0hAKFCU0snpOOoj6H3mHPREsQCPjIeqVm52U/N85/f3pO+kY4hd1cZBmXPNwJZfQwZCsm4GuQBD5rOqsrWGEmwGMf0u137f+vqiQahHe9W4gvuV8vFMCBkRCqhorV39y39RE591+fq8/dUXn2brvzVaYlPHyYQrnN2Fua2OqJsEFW7Qxqid6Kk2tZgi/212YtFOHD5lP/pDH7PnXnjezfeR/fu9eF5R0g2qC0ZIDZHGOIj1tzwzY6Mc94nHHvU+XGOnbrcvvP4Nm4KH2KD90TGCAO+ghKtKpcHs5HV7A9ATOP7vv/3bNnZgPxvmjDnYnaftuhJ7f/8P/50dOP02Squ64FV6bYHo7LWpq7ihw3bkMHtAQKpMXrtsw0N9CN0SHYEn2EYO3k9t8bH+hoisjmGJteEyTXO+eay9inenKNptx0/Ye977PvaCfcPevHCFiBdEcbGDUrArRJAHSGmBxzv2gD1zdgvF0B8Er6dNxNO36FMkyyMJqtPjuOnp3BXzqhy3KsWPyg0ssLD0ugavqWaE0NTeqcHzEQGlddwdiYu8Vg+dqwUIbl73bg8gp4WuPRAUE4/9TXVOWTqYJHxfCaMpSRkgLLSomlMti2Lv0uaAQbbnspDn6NzNQQX/XJYo+ZM139YvHo0M+wA75V9G7Wq4O/EaQl3lXje6YIcEcrjWFSamDNiVWbxyuTwWCFBIXAVwymhTFHyLAwE1HlTp4DdKZvX7lu8kXpLryuk1cvk2ASdtilQg0NXBOI6StrS1MkMp4BnA7TDKFu8FYGhD6aoV9zZkXf8Ae5eQPjR5gz1BKDtUWtMKILmOt6B8zgr/lstY3KBzDtZSdA1mo6Uu9WOMTHy1QWplvFcmJ2yY3+zCCV+iz2KP3GXNlTZgx0toQ57kqlY5TpUMhMusrXaokBbqXGcJbFWRpV3AztNmsJqd/0zQtQw3HL31pPTUCj94xRykalcKiYIVcj9l5coy9I4e4mcBcDwhr11tikDXJ5M/ch5hBrk9nJkrrVBs+f1syeVjeIODtwQ5ivIZ0xwsujlwp9/lfWczP9j8qpradpSRtzjzPWH5q+k1g1/hqT/4xzWRfyUSahep0VhGe03NL3k6yOWrl2heeclOnj7lyC9gW1XjSQj3ZSb3xhSNMMmPe+T+h+yLT33ZN7dQvzaZyJqE11552RNmj1NW9a7HH7VP/od/Z//oE/+13X/3XXbXqdvs6ZdftBtYLvvh4L7+la/aIaWNnDxttx85atPj12weAVtiq8QR2rFvUgL2CsTtMjlvGowjWIhXZrbtk09fsbaBY9Yz3E+x/BzBCThEGOoeOMJttOkyTQEGBruxRLUMtmj3vWAXJ67gkmzYGGVcI3ASPaSeqAJRm65sIVSywvoRvH2k0sTmv0V7hlSW3sERNvrZh/ZQKRdT20lxf+sdNr/V6a7tMu7Guoq/lQyKC67t/rRzGCydH1/ua1lP7S7gES62DERZy70poYG0P6jcSXFsFZnasmHkKrGYNt1tw9NWjhWv4uO8XQCuqDCmLJcXIZa75iF7heLlNiMEAjmvq5Sw8WVxVwI4Z5W0N0JCtsyn1LWu8xxJEzdMvT2WWW8fnJOAWcmvad8DRdSUYymLdGJivLFmmjS23lQQpIYhKKtLrfNbcEGx97m+2PBEK1XkujhJWUnuiPKZNjdUV1lFpIe0gYsSPvUN7k1WoRav3D1qxz0osLq15m3WK4BfB88BFNwmgHORjjenTt7jDRtUp9xFlU9LEdmGEmmjT6A4b0X9RX+ohnaBNaEN0bVLlP5dIzWpBVpGWw46aNfrRJk/BrEbIJy8SA312detnxSmTs5d5HhDpIeUtJUevHSxjIIstNkKi3MBumPfyVPWTWVQC9dymeT6TXjxTaIvVcDNwc7pBA6egl01vJRQp6kdlLg7zyGM97QFoqw6WTYOcGpD5DSIurhQMUIq2LbX/jbmutlqypZUM7jlv3X8NdZlrvCRPHm3meRJKMCgjZqCOIiUl1yB4+lL/FsqzN8XSCsw4VxqUwURQi8lJ6HTOml+lVGlOl83MGTlItfNr155oXF66U/+oDZLAb6CDIePH6eGDpIeHm4RK2h27galW9fs/OXz9unPfs7OsNnM0TvvpmUxnVpJr5ggvaQDdXbo4Jg99cWnsITUCfgRO0bk8wbJuIq+7jAJH3j3O0nzmLdRLCoV5B7CKutiIfSzB+slEnTveeghe+ZLT9uq2pNTQTCIW/om6SKy/rZwfx+4/z54tXmK/ifRogi3zG5uaGq9ZL/+fz9tHWN3eAt0RXS7iOy2kbS8W1WLHt7jHjq72aeRfKAOoqkVwG+KY81RCdHFeToZh5VZIqUkEWvg5XoPadtDFpD2rbjrznsA+dvtjTfPoK1JTcF16YHMVTXFcrXDyoP3G5W3FF+TQ8gkrCBAq4AMcQP2g+UwpLvIohJkec8+cWASP4GQh/RVU4mwJWtE7qS2zytq7zdpXm9+KMI4oKcsTsbFQsCHXADgEooKK7IsGoHFUk69ygSKfg3ZuuQ3JQSiVd/j2DrmEsC0pQidg1gwc5FVHg9F6uqPhIZeepNATwXeYcX6xna+0Uvui+fXhcKLqG0spOakZo8WJ4DdZRx2BMZQJSoVcoDD4vQ9Sd1aSKkmcr0VxsSK9ZQKgEbdLHQuRaHDgsMRV9tyjtlBJxllB2gG2lXwTaCrTER7Y/6GLV540wZZpJ3i68h5HCNXs3WYLThJ+SDVnQAT/0dpi/+V67dOtF9jPEjgTfOzRvv/G1cvkILU5qkeKudSU9dNuLc2WXta5JzvCp2r+xS0QIm1ISPqXKLx1z10dh3EI+1hPbENKFbZOuBZgq/uGDuAXDHOWHMbjMual3Ahn6I5xMcl+mMXo8QrHBIjH+lSjSikb6idWmd5QEZurM9xgFoZg8WBs54C0gA7zVcu8L8VyEW0NGiFDF5OzWiSUzLwjm9nltOE9N2Q3lgLzBU0TVA9iu57Uoq/5k7VrWpFJtlRP8Xo0Y/FJqAON7VugSrtRO+kVw888W9POXvtU39WuzJ+1eaXVu3wiRNQINfAAAAgAElEQVSErSm0p+qgogoHokCqypDX04pF8BLm/QqL/xO/+E/s4Mk7fUvClcVJuLk2muf1QO6TR0cFxBhRVIGcwtn9xNJV3/eORx6wV77+Vfvw+9/lOy8pB1FpIucmr9kIE7pIe/RdNOipw0ftqc99zn7r13/DhiEtTx49YkcOjQE2pwCtml25epF8uefsoYcftMN3Pmq//cdfsc98/Q1cEppgArYqESpRKqPyrR2CC5cvw9MdYF/YLhYGgNwP/9HBNoY1Bk/95eQDzbOxzThlXbK0DuESi0ubJ7rqJDzHVZ2u6mjVAFDcy+23n3JLd2J2ld3KsNN69lnvEOfArdnFRVliMmb53gICKBdElLjcIN+Z3N0GzTOTKveVcZVgarFrs2M2fAPb1HMPB40JVbfm2KoviNwK73k+FH9vEildhtNTk4AK5EQrkl/m2vPGNp5Lh7umiJrX3+pInLuCQJU9BQOSnWDMpgrLndeSMIYLon8Lf/YkE7s7roM1styd5NaiETAp6ph284pi62j02XiE2+p5XxzLaz9xDZWQrGvZVhMInkojkusp27sFi0eAoNSRMucllMK9y9KDsHbUVFRZVhyWidx7WccA3BbWz7ZyK7DSF+F8xfP2I3dFaqsL0Bq7izRjvXLO5r7MBubbKGPcxGP33W9D5EOuCiBpKLHMAu2hdZgWzjI13fOkLpXh97qwHlbhq69fPG8HoGcGkKdjx465CzvBd7QplHYKq3Ht6n03PTluBwap2sG1391ccUtarmxf7zB7GH+H/fXffBleF3kA4C4TqHod72noyDG7/4knuAfkR3XjKLtd5dNo/L14XRwr18E1epKv9kQQNefsSKQDaXzERza7mrn/nNe/MooqvVR+WiO6uje5epuefDquV2+kVx0/u6XagyLz0ZqOPS5nAtJGxLVBhng3GUXX2VrBj14Pue49Rm6a6e61OmKn9uyNFvEhXTlwkl+9SxCnWEFxFL70x/9PbY2CYe1NegS38dp1IqwssJ5eLBuEZ3llluTZDhvaP2rXmNgvPfeS/c+/+/tWoG60gyjk3PQVXMMOe/I977cLbGajHnPdaKZxNqI+SuF+B2ByG00w7zl90jp0BVhyjz50j/UeO2JrRE4/+YUv24Fj5LwxYWMAheR7nn0XLp05R7nWPrt6kUgqC3FoWC3YEU6EZhG+bwirsAUBvjyxZv/L7/6fRDwP2Dny4yokMP/wxz9GpcTXaLV0kcnbAKxLtGK/5jWwnXQxFpiPEM1aXFEj0AOki8zbddyqTfgB5X72c+8bJPyK19OWbiMj++3yhctUWwzT0POIXaKgX3287r7vAazbcVxfSnfYwewK7dmvYSWeuO8+hWoBOaKCBB7WsLIUBVtAkYgu64D7UfRYWvT6zBK8Aptldyp9AneV/WDdfcXKrJBfOANHWsDK7CXI4+qbCGEL1ktNve+Rj6ktGo7S7r0E+B0k128NqmGZ2mFtKr28xbGwekuM34Z6/SvnjtcB9r3dIpqt8dgC+DtpTbVJlYlSg+i7RSv8OZotUveLlaNyO/FVczQxVXurVYJG0yzEw0eP2wZtq5S9r4ReuWrbXPc2KC6N612NAR7fN5S/l9iGUm7NGHLUQcRxld+KRFcOn++TgUW5Ku5M/eGweGpbK7YNYT9GkKCTdIs+bSGozaXJH5SV3aLAA6Cy0ddq6whNAf9wWq3xUbzrLPpWUoHWtUFKSjLeIZ9zSICPNzCg7jHzU/a1//CHdmhl3HbYxvLu+24jowA5mVslCBDWFU6nlwpqOz5ZQNqjtZto4PoKmQQosaG+ISxdOEeuZwCXVt1yvvb1Z+xOAmGTdLFWouvE9Su2tDjHb8t25MAonX2u4OZu2b13n2YMNmjlDZiS7tQKd1lkXGpwWGtY8uqUe5GyRfG8997/AGWWK8joFNQNTSyghbawNo/e+5DNtbOzHg0vBHIr8IIX6MZzFJd3nrmrUDOu9k5l5nUJr0rlYiU8NtEIsrDnmcdevuNWtlvjSspNG4Xrbz4Rf+x6SQrvptcAtQbI3MzrZWuxmedtdnWlHivsrhebQEVj0mYg0/H2RFNvYW3KUvPr0PWnV+UF5n97o81f+KkfqvWxkY00VieRSk3WClHGE7cddl6ru6tk3/W3vsMepKj+N/7lv7Tf+O3fs3/2K79no7eP2nVah3dCXN6BZaPC+U1tCYiGHYFMHYJTEIE8BLf1jocfprnmkG/E/Mf/7x+ybWGfDdJORqkoVzRxuL6rgIrcOLEJRw8csme++jWO0Ycw3Gl//ud/ykY7g3b//Xd6C3Ttu1oD7E6fPu3gswCPNrVIY8476S1HaVaRNkoLTPLIyACLVJFeba141tswvcxWhx/7sZ/EBb0HSwwSuWMMYnm/C+Jr33iOXnpnsUqJ7M5QF8uiUOrMOoCyBWczSEnZ/PQSPM6dNAiY9nbTGjf1xRufnobf6LanXngRl/4OUktIJsbdUcRugVyyCm7PJuSnwv5qOyUt1gd4FumsLL5sF6usiHumSJes6TkW1ZKijFSfrLPdYo00F2knpR5wO1ai31gLFohyEeUyTrFnxjCcoQB0iUCS0gVaSLCeRTGoPrjGIlPjg0k1QAUEKuUOgkTkMOJOKeChVJdeouJayNsEmXoQfgWbNrl23/7RM9yVXCogKnvofnFhDhKdyKP3zIsGBbmnmgdfADmlAHj+HIDWrjQNrKQVcsHEf3bAA3cS0FlHUNWMQW6etiDcRf72k+A9jNnZAigdArCrBK3uPHqMHodE5wnSDNCiaAbQm+GeWkeQXapw3rh8waZxTd+4DLBwvnkUlCpl5qax2hivMsc9CZ1x+widc/BSxr/6OTu9i5KBSx07eptdpWXY57/+sp2foBM1jRlGDh+3VxWcoP5Z1pzqr6WE1rHUVAlxgNSTcpFEdzboVhZCB+km6oU4gnJe514UkS2gRFqpXphhrfTCf8nqW8CKbANk1NasTPR7DfnVNpCd/F5tNfZD51QZ79nZ2Sj2B10ee/BRmtLeY+Mo2FdffgULl+MOjNpTF7nWfaRNkcP65sWLNkf1RA/rqnffiHVR0lhl7sgHt3HGT1ayIrp67WFteV6n3ApxYIpH+JRFXufNltGt/h0gF7zFNwFcMt9z4KEemJCHULfaUlsBWaKJ5mjuXq1D1PvhvYU7vYnSzedvTl6uB8DE1/7KP/q479Y1ibs4OX0D15G6VczsY0fHiEp2QRxfsG9842U7QLvyH/nxH0MApuxnf+Ef2sQc3UDgyAcHlamvrdkqkPwIy/CYHaCDxy6gUNK+iriwD7N36u2Y8w/ffz9bF54F5Aa8H90oQPd//dZv2vd9+0d8kJ768lftAgL60Y/+iM3hQio3bgUAmSI69cB9d3l+0o2JayyWkn3lK08TAT1IlcQsmqqb+j9q/Vo67Tz5fpvUrv7wj/+4F/wPDhN5Bag7cGG3sFz6EFy36T3hv4OgQbsHWq7SkkmVF+vrdGbFgn2NoMgqGvuBe+7yFlMX2PlL7uw8botyf+QCdZHTVCDl5p77HrJxorMCgn2Hj9i/+aM/ZuPti6Sz3EYtLAsMN2OMFvHdWBctaGoV5WsznVb4oqukp7RRA9w32mfd4hPRtnIfFwCEFTb+mYOcLpCiUPEcMoSxumIVkkt7yfPqZsH1Qny/+7HHSXNQlQl5ZwDhDSyaZaKAG1iGl6+PA5RYprjCJYBANDUJg9Q84sYQPdyEXlBvM2nbPtIZdiDpl3HFe/luJxaAyqK8s4ZaXcFjqsFjBatDRL0SufuhNVQrqV2dtKgFrkqElYqXXKgETnspOBmeuCHtMCWuTzzlOHxoEUu1DyCRhdrLT8sonBGik/24lvtIMTgK8O7Ozxglzs7lqK35AXZlO3z7vXZxklpk7dnBYlshmNRDkvoiv50kSDZJ49ZxqJj9/b12H7JyarDLDrfW7LB6GF67YNUzZ6wba6p65oJdYj4W4OUuMTefp70XOyxZF6C6IteUcZ+4PoklRacalCc92cnWwUJi/Aa6R7kmtuxUp18CEBuiGpTbiFW7yhxsAV49rK8ZdrBrwwoUAC5wf1tSJNRfz2NFKjClbiNjpGDNwYWrt6LvfavehawL9XTsxCOQ66gIvRrZDv9/jL0HnJ11lf9/pt6503vvvae3Sa+kEUjoTRFFEXvXXV0Lq6go6rqyiCKoNJEWWgKB9J7MTDK9917v9D73/z7fmQtDlp//zb58DZtMufPc5znfcz7twP5qqnB+fj33YxjdfCjvdatZbOTHz/Ci6HlR7Nw0tJZDoI8DYZRK1cNr6uaZcmfScOP3VXukGff0DnCMoQty/RwpMo5xduFH83WKXnxMAXKw8dd2cR/8vY7nisFxaJttdh9TKPXvPkyJ+fifYzC/OdB3Xo/6IU6nf6d4qtMX7ltrz8zKEfWvqmp7WPc40nH1snFrwNZJd0EXgoPBCRbUi04lG5LgD0/8WfzoQrQ7iYqJk6vFJcZVUF4C/sWp0kOX487/qSc0xCeI7meAEdabpdMJsm3jVsZBf+QlY9LTWC1RbhOyYUWuOMNkaj/cxcirlqmrxeXGtN9C0VOcbIoHuhJJye7tW2FiT8szT78un/30XnyqbNxitGvqnZKylkF5+UyN7Nu/V/bdchsnsAdjVahUlhUQFJAmv/31r+SeO+7kobbKiePnJGf5OnELjZUrjMZzy3eiJD42VsLw8rTQFejG8VlOZBXtv37wZUMI5MIMT0BwqBL+5VcOsW5xKXhMlhn3C/KvyIZNm7CD6e7XLnntzUOQIJASjIi+yFUQ15nQAyvXbRg1vRPXe0I3kKObcvKh46FzUVnCrApQ0U3NwOT2I1N3hwF2pUO10r3yOInf7LBkUbjiWLL9wNYtEqrvG8Wrjw7HicJUD+t9Lv+SnME2lwpMoAdUF7qwSuCBesZOZ5UHKa9FN+fng7SHOCBNbfZF26j1aZziovsU1J+rY6hulTeJUBRoZ75mhAdJN51rsXLnYdRyZeBnvlY3TuiWLL2HzLjBP6hWy0qnZkTHvEbNVrNo0gavWa142tnqCKePm0VHZIrIeGWZTOGASVGOgTj7aKRMgxQtFx5MO8WkHGthes4aGHWrXC6upTuxy01338rv7yH5pET3c79su26HRNLR1BQXSP67b0o497L/cKfctG65tBZfkjAUAvHj6NfYmDVAEffgfmvmd/rFPw/LcIhVrMlJYsdH7cPSJF3bqAdhF1H6Fn6pKLqkCEbH/m7wPkb7egJe1ZrowjioBJXZFMbv1MN9pTYv7fJUWGy8mVwns2AIAfRQx7hZH+CPVTArN50wCG8DFw0gILbRKetyKNWojrAHZRzMOpxipq4cxYlnYbeCrGRBAttoHJiy/s08e8ExMVLb2Y4cxYMAgFBJWLpYpimcE3TEE3T0ihk7cz0VE7aoxpOpwhEN9cHCnvlDSsfaf/XHsSju2k7OUcwUknD8WaijM3+nh6NqophgFn6O+af5bs8RurqwCDr+27xuw9p+2IGaME+dObjX9KNODk537k+1JyanGFY1MCLc4BoqflRmtbjoInlwrWyxT5O0dN5wxDbevBnPv/ySRCHzsFDEnDSnHsxmFLxJsQKgXTl/pkxSExiFsFWNDSLCJHMuwDfEEBPJcST6cnp7qZ+1t0Fu2pIqdx7YLj6kBSt1742v1YSx0xmq7zGYcfDkkfdlApxpGnGvGp2dOQWtdEf+yEIiAy3SB14x6BwgF8o7ZcybEZCkYDfa8XEW54yMdYF7TMj+PdukrbFKEsil86fIFF4swiUxJpFsHhviCfbjVA0EV1OBRyAqeQUsPekgGhk/nvn7n6WivFBuuWWPxOGYuJR/WnKy06SotEVKqwDWXdgXyxilHd40Mpx24qHq6hq4OdkcRtpKH10CiVDSxyhlARJQomWUk5VjxYxFIxwg095gY4Fepst1AzPrRn3fQ3fUjxbMDU/rbFePhHkQ/ukOlzvaKYlgjf7tzZID/e/JQxGWSvGlo53mZzYzeqq+q7q6El+vFcZ7kWHMxzh2eygtw5zeVTw8fbCU9WBQ1E+sebg9YAnd+RzNDpyCnVaZRD9ukQi6miaKtjunohdGzx7eB4uaM5XW5/3V7VYuFB5XVb/riKYeXcV0+N+Eaiw5QFUt5UcxU+xQDxQtdrooOgQ5h1qttEtKBQNliJLssGAZYXpwQeozU1fBydcmiUAPg4jD7Tx0E7yuK0R4hcSn0QmitUN+ojKIbXt2STP3rQujdgPFSENYs7i36ylyVaePSrq/h4QMd8ve5SxcunJFwhTDx5/q44Mmjmvul5YhDXT5X/vdKzLBmeSTFieFWAnHISzG1fdJ92bhPQih8HnpCM196MXvrKGzDUT3a9S+O9dWC4USVLqvQLfaj+p6AUZEPQh1NadZNUnnN9U/JbHusVzDGYitSD53wmjwmtobefhdeA/bJYQipck/+kfXIOrek1RkVjE0FzMcBrUk+VgMww2Uwe8wRuGOSUmTRhJ4pjVPkYM1dfUK6aPQdnBgT/AeT9BRTnJIDwLxsCwAWEmDQz/cSLaw0P3/7QgxBNOCP3Ns64ddl2NcnYutn/vzgViYiWmcqWRhaOlHdHh87oeJMXPf99pip52tgzgxknYdt+eJM0PEKBa9b3s0ISPsQuVGDgK/CAFc1iglPUkOvv4SLfEAOxICwKb6FUuXNeuyzV7THoBkbXFqON08NHiPN8AA2tzQmjTS2dIprQ1t3NDQ8QD8FhfwCL9wgFtSFaDO+9AA9bWWyb99bocsSgMTY3y18gDFsw+1Sf2i8RRei57wFCBlyABhPfjv1rJy/rtDxvn5rlMsXp7uoTD6S+uYVSKy18uFeptEZCyRyPQMcfejHfecgd2qlPT4EDrBi5KO7cuiqnJy47oZr08WVXLqz7C0JwKBcRQuCdJQuAEbamsMDRobFcK4OkLhszKaq8xEiQhfo7vr6rfL60faiMdhXAZI74eYicOCpjR3Y3M7B0MmD79Vasnr66RotiA2dqVQhMVFizPdl4Ljo4yj47Rvk950ceBEStSQlid1/OwOCqMXo78fzB8mWolEJOc9A2vdXS25CIT92xtkX2KyvPCXp8SNWKjcLRwWsQny9tHjhjjYvmED9jAOJt6nIQ4vZ8bjcQ6zLm64ZoqxL8EFk3TgTWgRByggPVj2nFTmwCGno7rKQhTryl26VApLy6WLbsLKax7kPdYuvl9HTVz0WuSU1NBR1eyDpbubUNIFZjWAwj8FSN7ehF6OzmZRWqbEc9Co9GGWjjgtmq6yrwOCpVdWLl0E+eQr6d4A+pNkDaLGny0vMlu1tNCN08mVMkqWgJMOcTN3M2qOj7nJ1VI6cWrKLffcKGUQVWO8hlqKkxadKHBKZ2RIKXR4mWyGChoEGxvsEg9gArId6H6cwC35Xqo/pHseA3d9+IUimUVFZA9j6RKH6iwHjjPx5EN0h128Du1A/CDbLFrMGMf1vzs66IR91SQ/53vVMFR1PxiHNuNsFwdPD120hr8q011RVQ1Ty96HeiRVgeGycs1qSL8WbGg+hlhTb3gloRfK4usqgDGzk5RiGBJl9p8oBz4BseTlOUuTwUccSrrYSZ8tV57HCZoEfb8rOzslb9/14kSx7KTLHuU6DGlRZPrRMVls0Ct0lAsZ2IXuBgcm9pFK5ig2OuEuyOMzfz1f5BzFSO19+meh3cvxvRSRUzvknJ3jf+N61/7Mj+sWdSeNUayY/xnqwXycm6Dnw1h3r48hamnCmM71wiRmZKLZCeQiB0tjUyXjW4hUlF4GfO+DjGAU5aRMTE4w44sVdnWYQtPGw+HDCaYbiBTkPXDjATl74pxJvhiiyIWGxEhCTIZkpC+RMycKuQGQkFh8JCM6QA6siaT4iZw7f0lqGtskc+kKiYhNhgyIBJej1cfDGcjnuqJfcyWOfOpyoZw7/J7089AH+9PlWHqljptj1i9R4lfuQFIRJ3YAWQs7VZ/6x9Ny5z175fSJ1+R7X7tPHn3o32QrouS8JUvl2Sf/xjgB+BuWzu/gIumIkxctzjbhoB6c1hrLNAXDd/7McRgttpKFh4ChWGCCY4zAubqkGHzLX44WDEtxVTedKvicaoO4ujYwvhiKjQ+Wm1KKZQ+4WQBMs1ckQmKA3y4e7k7FXsBVplhJN8G7NIxhfoLOU035KoHooxiOcU1HyMcLpTC5M7bH05H6TTZLoK1edoXzmiAYpqpY/hMUITMo5F8/e148ImIhXnwkmZN+VUoGhE2UroCSpjPnpQAQ/QJaR0AIiVuzVu588AuA61E8gKx3pCvQtGYfRlaVPhx6+w1iq07LrXfeIVlIK4oqKnl/WsQ7OISxGlkDHY9iTwl6KPI763+rX3kAvKefiCDVWSq5oNH5TtzIDcRlzXCPrWaXRjRQh51C6UPxGEGUq88a1l2wr1HxB0ONIGMtNsBTvBnLY5iW3LXIwfhyis5RfIDNqkc8duSY5B86IdGM9UHgVOqEOHr2nCSkZ0O6eBpvdAAHxCj3Shad/RYsf7mevEe4YtStwUlLzIi/DKt8BYKsiRGziWfgkRcrRYBuxwM9JAo8uQECQFlKXdCkYmqL+j55MEfBZccptHoQq8ZSyTPFHjWZRhlXXyadjo4upnzEv+CGAwRhBDFuBtO99xJx5MX76834PwFBop5rjUmPRqo0AEM/DSRw8eJFk3XY1cZaASaZlKQ0yUzLBkbiIObnxsRH8Dw20hXa2KTna5K63cFv3WCG1RniTJFt5tDOWL9exmHQp5jCphDWN3KADQPFWIzeb558+Jgu6eMK27V/p8SIQ0y+sMh9APzPj6sOa5l+zgcMK9fMW/fOzjswriUfFrobPq6LUyhP77G5Cjeni7tWJ6dqBqdoiKOsRYnYRwAm+cQewOVZWmYfWMkoCpyfr4VTvp2dD0qVI661dbNGEGYLr6h6CtVPqjIBBfh0/m2A4UkEe5vV5AfA8KrKekMTr165VT55z+dYFWjj5IEmHwakh2TsL38HiQluC16sxhjZcVCol7UTnMIXPM8f6YRGDF46flaqCktl17qtnHxhdHEwlZO8hplqsTKGuAUlimtIipR3ccYF0inRVXqzaNrdOi5H3n1BtqzPwknBSMzJppuTpjGWd3QMy+FjhXQqK2XF8kW8rmFpbKmmQFFMZ4bNzWOjwxnRXC9GWE1nDUE20NzUJEuyF3Mw0AE4BUt4Qrb88uePyKVLut81WLZt321i4JXdW7x6tRTA6o6pfg/2cpQHFtRTIhPjZBfpw3VsIdMiMc7Dp2zoDDd3PdHuF1HKVyFrUTwrGzIohIK2IjJIAqZ7xVZ0VkJ7uqSHfbKbM5fgcwRs9wmTgoYWWbRypZw+9r5ceOstAHZfaasdlJVx4DjqROGE7+ZhbePmGKNDXH3dNjlx7B2SmwMkkWJnY8RFZEGY6Fwh1+6suLxCQilkrTCPrSTARKVmwiKTUgMGFE3oaD3gvY5L7sqcguGpYsNY2WGS1ec5CLbLzEruIAWL4qYn+ptvvk2g6YAcuGk/h8qMRCfR3YBF/ePwW+LLqJqTmywHdq4laoqfBzPMzTKXjcQhOkH8lYVCq1Kk4kuX5b+//0fZvSlT1q3NkyIw23oK2r6bbgcLDZUf/vBhiY1k5SWHpy+d5SbYeJfODrFDsIUxbmqoQ/KGPGmcGCR5x0NKGA876aqfO9Uk/rk+MsnvSUYMgH63eXj8KcpO4KDudNHemPxV0hMfkoQfO0Zu27cfkbC3hKNOUBy5oaHJsKMnj58xBSk9JUvaObQLwJr9WJRkZRqa4HsGAseoDTKA3EQlKfrpVisqWJYOZqbR4b68Z73gbDGR8fx8P2mtb5VAGPdAXltJRZEkZ8TMLXHnAIlA+mIHww2lq6+sbkDkDebGATAInlhKQQ/KypDMrZvExn3WxaEGOG10kSYIdB5euPajPt+mMH04LX6kzi000C/stByf/+G2sbkvWygJUUTNE/LPSTWjCyQkxrWg3lw9PD9IwfnfxIMOwAoPOaQqH8euKvbptGGJn725Xdk4kbjUDIPnzKgtKoIWvLeZU4FTn3WCoXRR6je1w7754yCIioJh7OxCSAnWYyOznhFIL4gvM636VlU4q2yTpovUNbSCLwzKnr23yS03f4aHASeD8trcxO3l7zF6NpuvWbFiucnHKi4pMRekA4Y1KTlTTp2+QEhnOrshNmG1ihWv4GjDjs6OtjDKMFaGaNvNX3iGc+zTuYzrSWqVMxcuoHgn/dWL0Ykxb3gImxgscnbGYhgrFOaN3eA8gwC5nhIZS+FEIfvLRx+Sz3/5c4yb9QRlxptYeB2/40geyT9bKJNDUxJJl2klNr0fecZUoJOkEd5JM4wOTvPurUT4zMKUpQL8F6BQZ9Uj2jzFWybZ1j6A7jAsMpTtYDnSjwVtBAA9Gh2hYmmufF47gZ8tPZ1SVFPMbtrzkpsaLZmMzCtY0t2DDamfTiyJ9yIANjmIMXSUrsQ3JkU6CBqY8cRRMt4pX71jn6wIRZfF2FRT2cVh42tG7+Bwf/A+ZymimLWQYbZ6xw6Kfbek8b1//bM/y1N/+HepzM+XF54+LD/74YPGojfOYVJAtzgEY/3mqYsSlb2U7gDpDWOgapRikQr58jAqHqv6Ns1VUxfp1CSMICz4SA8dYNEFxmyRlbDrQ2qx8gkGC7TTrfvK8kVIHcBVL1MU8ivqYXBn5bYD+2Tf5iyxau6fjuoUCw2TK7tKqGsYHTIPpythq5VXLsmf//SM3LoXrBS9nDtjWy9i3KSUbEgYi7x++CzWJXBErssIo3U8UII7pFMlGs7I+CzcL3RxFBblpL298V0Dyxy/clLeAL/r1fRixLqe6Cgnh4FvmgHvkJD4QvEuXZEqazbkynJIuJzY5Yqszq2t4jA0gXW8J1fwqJaQotNNF+YOpupE2knPwISkr1on7pBbjXSCAV4L5oEAACAASURBVDiDBtk2141OU7G4CvA1FMNmxcAomk10N1LBxBBC9+VJd6iMag+wDfZco1G0UJhdUA6oZ1PXg/oRRKvb33Qjnb43mqyyGDyuDSLkSNElsSbES9b2bdIDo0k7KVWtbYTSBs8JvBf8WWiwd7CbH+ddNoVsAbO68Hs4Pt+ET6gffN7yp5/jKGhGwqL6R+1+55djz/37nDFf/13Tt/WjjupmX4OKmHVRkOLAmtTNe/JxXZ6j4Kr32umzn1xh96U70YSNirpmqUZQ6xmEMJED1Gb2pGImBjAOC4yUVMiGSXQ4Az3EJnFjWuj8LDOAm4yk2s35UeBUc6WSj2kealcuZgy0+LjS1zBB+/bdLjt23kp1xuw8CJ3dCaAcDqNHHLnaYHQ7tuJCWn19YDg7wVWcUGS70ZGMM+K2EGhZUt0EljZiosljQ9wlzrNVSi8fMRqjaMICJim6nLk82JH8fFJCiLyZIWetq7eGz9F1iEGSnJqLJYdYI1YWFl06Aq7SLVt3bNewLrPfVb2OuudCxw3Fm/SjlYe8i2tzy/WflAN7thNMkGCuU8Za0lHC/LhZKFQUuP6hGZKEs+XEmSuAyQksKPkCDG+C/Nd//Vp27tohOTkp8off/RYc6TJi124jawiB7ZxE/tJPna6DYGjnugyDHVmdEIBWXpDBpgrZuWa5+ANkP//Ui5IQlSppiYs49W1SVVYo++79ohzvdJFLsNt3X7dc3v7zw5LiDMXAzb1y+83IbOyybNtmaS29RHdAEjO91vkOxMQkb2xYlUvhpjsE+PdVbyTjpgpns8FGYaCkvaVDKps6wXbQroF1VvUOC6HzpiiXoTlMpTvTjVl2DXOABYyK1hguD/BKpBSA714uw1JLsW6AAR1k4rzhllUSThEa84hCNhMgGZmMs5Yp+dnvH0cCMyvbt1wnN+/eKuEe4EsUzOmmDrlUUCytEDhxyWlgeU5oLlmJ2YMmjMOgrr0XpjNYEv35XLbFOUPCRCVlS2lNj1wobZbcVZvl9PmrZuwb05RMpgpnb0ZuTzaxQVikZ2aZaSUlzh+XjLP87Nc/kMf+8ie0Zl7S0IyYmsPLH0zYQjRIUkS0fPNrD0reuiUUkLll5k6jFBl0ddMcBF1Xi6W+pBCypkecg+nEGBFLS6vQiuJ9HUdegjfXGp0oY+BjI0i0ZunAI4PTEJ2nAG34yONP/IFu20WyctIM5nv23ElG8sOSCIargUYhuqwJUW8Ae4PdKAy6RKYdOYpdV2xS5DwYfZ2Ad1SepX+U7XUm/XMK+KUAYbwrzcooHWMK4+uQpuNgGRtGf2mcFPN/zPLqeZJAOyWd0PTPtUXO0akp3vqv/jiKnGO5j37vhUVOmyHHMvo5fG9OM6eYpn40u2YM0/tRV4RxI2mBNWEUHy8v0b83e1fvv3+RXceOhrYOucAp3tQ+Z4/h/ROe27kXwA9woaDpsulg9ExWxhhPTu82QNgGTk4v9G6KvUwhi1AJRDCJIOMILxu40TIzAsBtaKMZ9Raz70FjbYZhk6IYIxQkVX2dgvYp6J6C0DONMNZoAgqIN1WW05M3UCNZx2CybMhbjp05IzXYXmKTEmBZe2VVvIeUF7xPQRsnIilX8i+XSEJsjlw+3yxrVuwBG5qL57kCw9ZDyx7OG61R5p2kIHd2opPypv2nG1uRtx0YlE7UP4auhKgjhKptCC+zdfcEJ3Np4QXGkxG5eO44hSoTBwCEB6xaJUVp9ZYdSEZYkuMJtU8xdrH408klS2rWYjmJqPnNw4fkhz/6gXzxyw/Klu2b+LdwAgbYI0FgY5Svu/QwrngFRKDtGpSCwiKIAk6psR4peP8gRWuNdFcWykgrUhlOxStXalg2lEYXiVgUtD2Arm7XnQ/K2S53aaf4L43BnQLqNtNeIFcKz8vqfXeRFdjHdSbrD7YyA8xLAwhcAuPFRuzs+Cy7ZRnLOxsaJTctDbGxqxltPTQLDyyvtatfiqvRkeHMsARH0oHhryQTcHHeenMYDQNb+CDN8JwhexA8M4AOUUXPWpSGEIfbOdDa+N51peckGQ1hdHSK3Hjbp5D8ECvkPillHZdhlT3l5RfekMhQP9m9Pl1uvvU6iJZaee6P/wMxQxc1DWmw7kYJoRhMzg4R3tBAESTCnrFeR2fdKBcT5k1BbjIylg3X7ZNiIrGiU5FOuPrTjQXJiXePyjKSnRs5JGfA0Nav3w7REyh+UZrSMueo1C11hfknSKw+yeiOJo7x+Gp+gQySLu2BiT4cmGSI338AdlgPy/SsREikQGkpvCzB9f2STjJNMHHmU64zUu80JLXsFBnkQR2hE4QUl2wiuoaBcC7hjLGszpFongcZ94VRjzEOnlffeFlyFmcYKckQxN+f/ucPyLFgnenAJpD5eOmOVDrGYAgFbwgt1QEW11eLH6NvKHtJvMDltGvU7koxPRUkj9Nd985wsCHTMJ0iuFzCnciowIi1yLkiRjcy83nJiNmJMF/ktOCpVEX/XDuuOrhSzZv7f42yjq5toTzFUZCM35lro17fhWyuo3h9iM/NRei7gQM71jxq4dRO71pS5OP0evr6nfK2WeyqpQoEgB2j+xoAqGzv6JXTJ7l5KeKK90aGIRXgxuB6gUUIjoRYbiq2Y6HctnFSt3a3GYIkiU7PrEqjE3Lmk31Qrfdws6SAP6mUIBZBbABuCAvasJUr1kPOBtKCsw1sHL0VxczCmzgMIDtCN6HgrYtmnfELJqUmGQfDCDiMJgYfOXEMaUafLE6PE48Rvn8kIP14F7ghZmPa2ujwZPyvFVjJ1iHXSJOzJy/IP15+XtZsXAt4Xs/3y8TmMiU7tq/mZ9ZQePlFXX3k4tkiLpwX/38io1YgkpNmCeAihCDtGBho580fltD0GDl+8HnJLzgveXQdDR0kR0Cq/OKRR+X2u+5lHJ2QGsbz63bfwDUNY/zsk5KqColLSkRKQIcIuzU4NiBnz5+T1auWcvpOSyUYTCwPcALi4e7mNrl07IhYSTxekwLF11EtN65bylhfLDa0Ty103IGwcQXFHRKM7GCEFAu/jLXikroZv+yklF88JHlZYDb2Zq7fNDIULzC1JHCdNglHepFEp+CkCTJMVVer6qWU/RwBdM2BpK1E8LCkw9b+7amn5cEHPm+EwKUVtdJEMXFG8lMJ8WChqNr4+kHA/0Xk9s3SPfkT/BnixvIhZCh+6LY0hLXHeHfpMHzS5fChI9LadBWiyE82bbhetl+3H3zSX7rH26VnulaGpmzy9pvHSKsBj+PQIkJXptt75MR7V9iYlsRGK2QrUxGyZP11FK1pSUtJEm8dATnIJ0Cffel0uHE4lSEmtMvkPXBFpIvQCKxZo8l95f57Pyu//eWvSJxxl7/84THZsWmzZOGn1omrsR35EyJrW08HpIg/UEyYPP/oI2T6wS6THvLobx6BFY2Sez99n/znj36mqQuSAjk2y6E37twrAUwL6z3CJcmZzXMw//0QVjY6uR4OsRIaAR+aAzvjqq65dMV65wp5ZUWW5cNB2AuF3tFu41lwxuLH54Ij68IlXQPayqGkkesqK+oHR1SdobNurKPjVqyuVfFFRnfVL07iulC5li4S8qUAauc1ToSZE9FSs3zvRtjrViazEVJ89v/ox9KFiHZIPbpqX+OjI8XkAynJfLHzRfK08M+1HZ0B/v8Pfxayt9d2Xh+VjXwYFqBFawQ9rSmCgL2OpUYOH6t+dOjormVeHS/JjLgrdvkytZCiEEyiKezeJLYdX27Uclr9IRvLnzmdwlBMT0+y7R6JQBCtd0RoPPhGrun4mkcbTaR20ZViihugOhicN9idlfFTgXxXFbiCGbdxIgUhoNRtWy6MoP7gXM31fbIi+zr58gPfNFjejO42pdA2Q16MoynT0MvMzEzjEPDhoRjiwerVna60yOUV1dJMikRN/nlZuzSTItopTfUVkrdiqbGXxUSkMIbyuyCCfPGV5ymOLWb3hEa4BwAUb9l2gyTj+bNQiFWewIuXM2++acBkFXeGUMgDNRYd0N3GA9TZ3y0pWXSPjDEVZ9+TqwWA/6EJjJ1gJ7OMxVD8Fm481cr1U6g3b99pNqP7sEuzsLSYArtBXgVY33njPoll0U8CiS9vv39IvCB4fvXLn8OGJsqmlWuk9MxZOf/Om7I6PUpSgpA8OA/KxrwlYD10tWCgZ/7xHtlksGQQN+7+cVIx7S2dAcny7NUWTucohM+n5P03npDDzzzC+rubjQvk7JlLbCWDjUUfNcw16kMyUlzTKSPoo3LI7xtBh6X+TNV6xcTGE2lVDO60ck5gyqGhmKIv414jYuIGIrA0s/H8hUuyjHSW1RQE527WWQ7Vk+ahRYFrwQHVxM1fQ91pG2JUA9vqHYDVhfTJSF9KJwtJRBe4fE0SBw5ssh2vbDCdCD+nua5G3n/rHQmye8tjv35evvOtdei/QtG/+cqK9Qdk2I4ThAdd4/LDY8JIeob1hp6fpPCq13eWouYMmD2O+K8XrHgcID4k3FfOXaqWVMS9XmB7b7/6AuTTpGzZiAEeRnIUcDta/dPgN31gg4F0OA995rNSjaA6ju8fGhMkvcSwJ2enSD7hEGp7G0MCtZ09JxrdBKgmvl3geuC17vO2wna62yK6fScY0H6w6Xo62wEKjwvQUKDG+wPrRKfkogdFzOul2+JwUYB/uyMMt/jRseHQ0VBVZ7pjJyrdCIe8wj8qUVGczAeSY4znwWBZqhVjQlWHURi4XBQ/w4M3aQLJyij3TT47U+p5/o5fuiSuTB9+NCOpy1ZJt0pgkNmM6lpNLSQ6ten/1P7lcKwgffq4Ts5RRNSp8n/94/CiLpSoaPc8V/QWeiNUCDIn8nVDh+vo6uYK2ZyezzH+OjpNx2u4ttiZ3yV8sVnGJckpvpKVHm8ilN3InG9m1Oxo6oG1mZLM9GTaQ6QBRMtMmqhwltH4gy2ge/rGjx+UqxVX5XeP/rckJ2XgR/THJ9oA7sYIgxxhGJuUFhI33jSLyhN48a4UkSBodDu6gZrCRvnFT34FY4U5mYcqnqIyplQ7N1oQN/3G9Rvl/vvvl7y8PGlAVe7DwxoO29jOKeaHfqixvApcg66gs4H1bQPmxBthCc8mmMsOFt/QtjD+uktZDXQ8sovX3nhLvvL17zFeTkjJhSLZkbNceuvqEaz20UH2oP5nBKLbqWckUkwlY9lycUe6EAA5kJKdbZjDFiQrKpPo7R6VSxdbuOFCCR1YLlevXOZ3rzWRzosB2cewF6mDZMfevVKOtutPz/5dfv/EE+CezSYFxR3tlY0Id72Bw2GDdSlQwfH35MQbL8kt21bLzlXpEgX2I+yBEL4v30xO//O0gJGLL6nEnVOeUmz3l7daR2TFZ74pP3r8MUD3AHn4+w9IVigdT3yUFJwvlJeefUm2rVgtW/JWynh7nVy+fBmSIkiOHDsvWzfuhPggv48HQtdJ2igeKQSTOjN2qVVIhZWN7PlorG+Q4quFUltZwfvvChiu3aJdkjnoPGywlzPExGMdU/exnWIzyPfvtPtI/TBxVmFxUttQSRGyku0XhtZyoxRALlmsw3LrjZlc62LGV6xGjI9RFMDP3/dFMCyIsPAgufeuGwgtbZTjZ8Hgxq0Sk7qM7nhUktHbeaGDXLt+CYEBXbJt1w1SWd6A1S+NeKMpdji4mZWUmqyrAvM+/KHjWOFG+tslKz5YTr39grTWlOJiaJY91++l2yFIgqVLs+gnpxjR33zyWemqrmexUQdZhewSptscIzLeJ9DKPU5qDB1CAgViGDY3GkdKKGO5G3ishYNDU0OqsbyV0TX5E0ZxDhKrlQTdALBZTUfRrTp9TDZbdtyAlXIaZQGdNYfoui0bxDMYrJPknI6BLkldhEeanz+MR9mNZ2cSxluxbx1D3bF6qR3PrgG3rCsI5neMVowP5tUX7eIkgvQhrGhHWSkwydg9gv86NSdbmtE6djD6uiJ+d0uMFydsi4O6wHq+cJgk4QXLsVX3+q+K3EdTZv53uTPRT/Oj6cIi5yikGpk29+8f4mpz3eScds+BzSnLOicMxiKo8frz//tg0ZLKUNT2pzDdAjGwSVK2JJBbSOJQcJALYZYpJkzRkxvD0w0rkerc6KaWLVsMgG9D3V/GrtQ66eyBQvfShc/u8rkv3G32QHztqw8BoAfxwKTAlMIkUrCaWltg0PzN7ocAQi37OFWaiGBy401W43Q8nYcPD8aNe/aIFyRBILR/OJhYdSn7JGj9169eJw/98Edk8AcCUCeyvFp9sghRrWqNwc0ACNvbjldVJft0oS5of9575ygd3AQM6lJwrzi2e7VSGDV/f4guJVyKistkxcotnOCkP8AqxwLWOuvNT6calxzJSjio9lALnWcloGcHOrMAY0hX4XCnbVpC47kWLmAgsVkkJU8Q/dRKsevBOF0jO8Hb3n3roLmOyozt3rNzjlXlrdHE/2nGAh/A64OH30GwqlCATXZu2QIGdIFrgnIeVf/RI2/IX//4N7lrL5IXpDE5bDNbSbHyoLNFjSpXz16FAOkzspwBa4j8/ni1BG7aLnl0w1/98Q/loV98D58m3WTJCblh3UpcInRjyFms3AFezDs1FQVy6vI5CURz9d+//bP87eEnSDSZlUq6uEmw1w07dzE+agoKYQMXz0t5eTlhCefQhGEvQl6yNCOVQ4UHhFtpkhE4ngfCD1YzFE+oM8W4h4I3rmnEIRkIaTGIc1D1Mh1Y0O7VcUgFhwegNUyQoOgkYAt1woD7ocecpkPrUfsf3fBrr77ERyfkSOgvfVL5fBwbSC1WbdqKCR2mvrMfxjuSUW6KgzmM5JBu6RiclAg2qzVDVm3fvFliGTstYJtOFJVxBNcDWLcsvNbGsnyx1RWJaz+J0dwX/3ztn3Lg9pvl9KXTjJ/6+2UiOK+T9uJGxlUvDh7eKA6kZgqpTQ3+GfGIvlsha2BrEYX7MpVE0r1aerkHB1Wn5iOtTCRXYEc7CLjoIgFmjOfDWYXtjJFnL16WiOR49JkhuF+QqIAZ79t3M1pTJhFgHwvaU94o8uMQufL1k0iORmjToilITThc3BVI1zQVHl7dQKcpLrrjw6LeZpYcTUHODUHWTOExd6GY9dAZB3JNfXkNvrDtukD9ahUHMQ4jZ30fdm2VPu49R3H7gAmd7+xsKvrnzwee0wVSEi0qSkzMW0c/tqGbC2iYSxhxdFmGHZ0vpPpFC4kI1bt9tFObN+Av+CGOkXruaz++uBntnTaH6pf2TnO1r+WEtwCWsjXN6I9i6ZTUL6rWG40fbkXqUI76OgTbV3RCEjYlxTAAA8Er7Ag218PWfP+7vyY8E8GrNVSqWfrih7hSo1TUZH8Vi44zrfYoJ5ByIYEIddXg7YEnNhogPJXPCQ3ACws7OTNKmiw3dzI40pcfeFCehHG6kn8We1mz7N27AfbOh2SI82iBfGQZwuGLZ0sZU1tIScmRQ4feApsDnC9ol+VLlsvtt93LxWRsVjEu7Nvl/AsmTt1OZPbObfslGinIOOkMmjhCI0nRaqKbmCav7rRs3baCC4ghHR+nM0bs1k7GdW8wMHswMVNR+D5DpRRiwgmNWG9fpwkELYQN80KGksoeiSgespXLF3ONWPJDh+YD/d8ASdFLZ3yusNjoATU5ZCOi3FH+XaO1vXA8tJGC8varz8k9+3cQCYQFqL9NtqLhC+BA6aSgnj+dz9SKvS0kGqhA5C/HS2QmIU2+++cXpZrfxd/PVVJCOAXbSiU50BvtFofMKLYirHcgCHLl0kl5ER/uMAVtz7Z94oEedoYi18QoXFxbJ+v37MX7GIfVbVpOEYLQ0dEBcRQlaxZnyfrluWLhWvrxvj/8gx+AiSbLiEYKgUmFgg15slB0dKqXm4oYLP9sZCcEHlpnzP5cOw+gnrGjk33oC0elsLJVlq9ay3t7hvI/ZZJq/HhoQ3gQm+n6Jme65dXXj8iKVXeR7FIt0RkJsmHHdRAPVjl64qzsZhnS3JLlMdl9w/Xy1smL8u0f/Id885vflEWZyTLU1QSsQjwVo1wvk4G3f5T86Cc/llUZyfLqk7+XHYti0WdCkiBZCo0NpnDWg43Vy8olWTJAB+TMNbHTmY1jG7N1wxCX18MW4xKhS7dQeDQE1koHpAGxzigHeisIdxgkBov7vgIrXD6C7wlsat0QOVY6vmi22kUT7//nJ59i5WewLN6YZwpOPESM6tqq6dQtAN4h6BVfefM1qa2rBGuMlEEgGV0qEbJisXTjyeUiixPYqYqpnVE9BHFfqRA4HKzbD2hpGivlAAt63ChwQXzd1VOnZBnY6Rj4nEpFGtDcBUbEsPpwXKbw5CbecbP0UuR0k5mjOzKFjv9fi42ymx8pcteUMk2P+b8WOS10DgmIQzLikIo4PirxoD/X8e8TdOVzhXeOeFhYFPX7TWmithl3P972pcSG04obU+yamaYLVkao2tGIMS14KYM4UayMbVGMaQVEu/QwAqYQZVQHLuPMaRJId3X2whlAXUGoiG4MAHyC9XedrWAHsx5U/jnphXZr586dMYkWtXqqkKDqg2ldZ2Qb3VF8Qgas6xJJ5lTxQaDpx4M+BkjqilYoMsSH7wEU1VoN/tCN9Qo9G2kdNlu7dCNjUWHuGPq4KKJp+kbIdQM81jwuL59oRLw+/A54FJsnsZihCEcS4s1N6cEJ2cdIm0qxTsX6pUr7eh6qMcI/B5ElHHzxr6Z1/vZ3v2CM4CozmKQzScpaBQsYDj7iw0mK2ZnRsbC8UkKJXaqF7R3u75Cqq5dYPQf7hV8oiLimaOKhRogVcuYNsvLgu/MAjHHivvXucTqSZrnt7k/JYjAxdYmEwFLZEJF6gw02lF8BnyT6epL3IxkBLcGYV0mX1Wvfb8PYj5zF6oHGiyLXhnwnYfF6iVqymU7RwqGBJ7gTm1PtRQmHuY3k+hcXlZrrHsnDEcwN3YpM5iIOkwD0alFoDgf5XXqHydoLi8S474T9rE/OXrkKS+wh2VlpFBMKJAkfXfhIMwkgDQDIPvv+YbnnU/fI0zyQCXR30zzYqclghOj7AnFZFJf3msy5xHj1q5LlxmtLhiDo6mmUWeCKziFXuivwwou1EFbRMNhX5bN33SQjbf0mPXoUIumtdw9L1pL1UoMYdxLSZBRdk08I9yBA/YoNy5AMxQNVTuBquV9OFRTJ9yi8d915i9xEiIM7OF8frPgl2NFp4r98I5Lw8tbLMOPfirRYbqpa5FDqPJlEUEvkuEWV872w/D6QV/1IiCACcHkMNvWK+7Cz9JV1SPHxYlZCEh/GwTFECINu1XJG4N2NtnEID7Bu2uqAua5AvDyZFCdOFLn3C65g2drINdN7ZgL3DDtFED630RV28rzt2LbTRGOVlpaCe2IDo+geZxWn7pJIJp+uAOZWR1T1H5+iYA0gEE/HZteCIF3z43JpMIrOX5RPfvErEFM2GUW0nbd4KUJqvLEUqHcPvoLbgucZbLiJA0uXMXsTbXahuFRiYchTbz4gNl3QbEZBDSKZI/scRU7HRNWaGRaVf3MUI92DogVOMwkXsp1abBydmH4ftUj+qz9qwdKCpuGYxj1BrdKfqZOg/izHtjjHwukPwzI1Fl2dDnNY3sfZ0hyv1ynjOi+7P23ziG0CvAL/nYLngJ/Iy1GepyEvwB+Ivuj8pUpu3hj0QZ7SrTogT6V6xswD6o8n0BumNMAnHI9iHwVjSpYR6Ke2l1ldgEOEuj9vrAp+FTTVF69uiNT0RQhonWTVmg0SBsYTxK7WCfY0ZKXGwwXUSmNtkWTwkE9OIApOCMYwPykFl06gmL8oD/3nJ8D0cGAgFbjt9kNgPHdxwlGQyNAfGKHr6fRiNMNDORRAd4ANjW6mmQU4S7OS0JmFUIhnpBqmdRBgV61aL/79STl88KzcfdtaRllWG5LM6gK2FEqX1M51WbttD8Xd25Afmr9npQBO8eBWw0QP6EJgcJuxvjb8tZjN68skHmuSHZ2apmvoxfaBaNEEDyupH42sOTx1oYCTmI1oVKpUJC1xSCHqCwuls7IaGHHQWMk8GVer2mskflGGrNuzg4KMdAfspYUOMCU5nREZT2xjB1vK2pEIsLUJK5MbUoEgLxJ3x8EscRNk5WYZy5UmbOq6Ol6V9EEeOIPlXMIGVorVywL+GQjR0sP1vOXe+8Br2GkLI1jB9aquKRe7enkrrkjR6WOMQ+0wmzOA7qskkUSW7/zxCdl9+wG6mAEkQAGskSyRRgSrPjgwhsGZvvele6Sr8hKC3lZ8qmjqEAgPM16NuUMAhWcywmI7gohprjxJNh2LTXhI1WtbD0GiDop4cLLLV4tgQlczMk5IcQPRRIQwzJnmOYQm0bhhF3RGNKxZgzs2rmGEnJLm0ouM1NMokXyxfCVIC1DDiAaG4sUdR59YX3DKWNJ+819Py7e/9S0J4n4O9FdpQgddn+4CaYFkQzYCwK+LKDpfOSVvP3FSLExvQfrekz0fgri4l0NpTOEMMK9mmMBelTxxsCjeNUoH4BPM1AIhlxgRZwJGezVxmvvBzgRg4/5QqEf1bvWQbVpM9LnoVFkWwvpwJp46YvdV95aA/KaxgXgoOrhomN563psBnqWsDWvlIvq8DRs2m70koD8Ihlt5DuuM08QFod8wxJkV/LcNUbXa4Szgv9Uw5qv3szGPgIo+TTGedzyYfRFGssH9Qkc1RAE2RWg+bkSf3bnVm3PCXLXxqYBf/10dMup60v9fBb7a4VnBdhf+uyOx17FNy4OfrSsjJyCqzOpIaq3mHnpyL+tH/X7TFEJ1UOm/qzRmAmxSI5Y0Bt6d76917v/VyRl2NW2X2MFHGbdY2DKhAYjK1qjCeFBCYFV1rExLWyYXLlaDG7DEA5bTwg4FO15LcRqkE/CWpdzs1VUId/GABvlHyOVzlyQNfZmuK6uqYs0gVhjtCr1oxzWCRyu1RtEkJKbLhXNlsnfPfuKpaQkUzQAAIABJREFUPUk7neDNQepAGkhMRJjs27VFvvqFT4P/zcjn778Z604m6wn/R37602Y5+EYeGjaA2fw6ue3Wo/LcC5kSsySZIjnMyKRxNyGMfkTP1E/w+tYAzJLpBabhCnZng03VFBPVzI3whqjLYwTMZgbdXmr2cmlBBhBEKOM5GETNUiuvrmLD+cOMF+AgauLmDcxni5cLN7GVCKlxbDUumMmDySkb6SKOpwErFK6QTuK1QymI2ilbUd17EhDp7IqvkFF/QMP4wGmCMclr4dQVfCn4Fz107yontFkvh42oBP+olVSNKwD+GswZTKAoucBz+jEsZy4ksLhRjLucfSUA+UcwuKOb25Q0lp4hgSOKJJhe2bx+A79/KDor2m5ukvPYqiqxhFWWlpgbOJBwgjWY+4/A7GYuW0lYQ5Q0ks7cjVj67OlTsnPrRrmPscaF4vvtB+4TK/KgAMZTG+NbBXZAN7DYUQTFCobHxmcaeYwree4HeP92ALz3VV0Sl/4S6W6sAIckLBPywQ0JUg3dSBgauXC80gOM4AHgO3rf6Q3b3IR2EBxvkBF8Ba8pmHFshiUz1bhgpr0i5UhBh/yFSKRdt9xk4ADNqvNFWBqHi2JZWoLkMOoF4GTRtZd+0YjYwcrcNd0aWYYmidjHyQ3kgRoemIbtzqYydKMVrOTA6iDZpIpVkzagEXy0mO7rwUzP/O2YDBOIkgh+7U/qjED4kO1MwcXHy31dSYpxO6h38CLIKQprM0JtNw6LBA7JDt6DGIThQ2hA2xoRXXPfTNM8DPDguTO56CJ29T1rYdNrqAGjFl1gg4pAU5fHKaC6pHucA9x9fret2r/cNYMPzHOa39uLRG5XoBh1nhSSTjzI76NFHvEqo3irwfKGYXT13mWsAMMckY230xiws2VgnsF0dEQLOzntkxwFRIuaKV4UDn2G9X/6mh3FTSOlTPj3gtWA2gQ5/l0/XlvkZjAKOIqi7qbQFJO5rVvUIH6OesIdYZ5zKwbNVt25KCXFmZG4ODA9x2vSj46YdP1vp1U0RGDjdF6rpCi/ClyORA0wDE9dwcbN40dEUn8vIYSwkRMIXQd4qLxI5EBlQzEek8yEEIPhecOqBviT+gC+YMPjuH3HFilj7Hr2ub/gdSV7CyreBSynj4wsbbN90UypmbgT3ZcP7NCyxauNXOXMSdTxNXWyOCNbltCF5J8/zSgbKls2ofjHolVackbaWytlybJ0iWYEo62UMZaSuHuTfhJHHr+q7yEt2tp0LVygxGask+GWfljBKhOdpOyxJ9aeUTRFHhiYuyjEEzBxPghdrb6h4IcNRhu2ZfN2CJdlpAWDeXFzFGGv8QVwH+Gm82LkcEPy4ou1KQQtXBiylE5inDj45eS7B8GssLIAwvuiWh8h0iicEEN8SXxeNKc2GjJGmwSYaB+KyxjOAU0R1sXHegN7QsowX8wZ0YloQl8gPZzy+QQTKFuoZE4i8pP4+Fi63WY6H4gcTvAuGL7MrdsJeaTrBsOsvHJK/v2rn5MUPyQMpOtaGbO7W3rk3NETZpFNGt1rGrY1CwJslKi664/xbRRXSZ/JuetG9OpN16PdQxvMsMZaTVPIHnvkYbmDpOgURrEKOslL9T1y+nK+5GQRYoldKTA4CSa1jmvlBq5KQi0+RO/JLlmX6SEtNQUw3jgXcJyMU/R/9NNX5Eufi5Sc1AR5+dkzJqhh9w1bjMj5ajFLlHBlhPGX3STaEOArX/zSl5G7IMaFySyomZDfP/2SfPU/viHHzxzjoe6Se2+/TR796Y9k/95dkpWWIl/60kPyic/eJD2EO0wCunZRZJLTkk2QQCzykwjeNw/+fhgXhwudmYVDJxtW3NWP4IYIisws0U4TnTC9JBnjaGgtrJHSk5WCchKR+zoIuH7Gvoto0OhueT+8cDGMYrWykiACbWBSmDVaH+AWn2+cWYzuTYFx5/8vulwwl5yscW08sYo5qap/koPDG0eDN5COxn1pgfHTYqYrNOZTP4ZxHWl0URgdYzswUhj5ceoV7tdYL35mC++XGxCDVcNK0dvZkLJYGHlH6cD6KYJ2sE9djrP5rnukERiln27IMa46MDPtzLSTU1LNIbrV0dGLe0P/XouHTmVm0fx8TJMWSYeGzRFj7iAeHAyrY3R1jJd6yM5ha/MLvB3jLuyqsW1BWjnkLXOY4Rw252Bnh7mmJrad/zkKm4Pk0L/rRzXgtOsbLvY8MINYRLOvv/Ie456zXL1caaRjYJyEJ1IxJxi3YMr0Qqrp2I+Tp5sEXt3ApgtpgNLo3Bg3YWzy1qwzZEMm1pRT546CPZUiwK2AteShwboSSbeiuVr+nP7nWGZtAZBOjUuiABEPw8mlC0B0qY2eZlFYhjx5A9bgaV1J8J8HJ8U4gGqALqzpp4shQECaAeJLT5LIi14H1b3iLJrs0VBr46MHRbEJXGkZpwU3LQ/y+0cvyrat+yngrnKxrEbYxCopS3MRwoZSoMMkgdfein1rgg42AEbPGaX7KK20O0kSR48clTUA5CrObKqrkyV5q6WG8SMuNRGPYgPjeSfEwDuShKi1pqLQkBED3GDr8taiACGSysR9Ey2Efi8DfHMU/NAD4BpNtlmMMgAoHEpaxjSteBI5/TYOFM0w09OytQl86QQjFtBCE/ILX7qQEQqc7rHI2QjmszJPXMDAirrbSfLwk2by73yRsLjQCS0md80F+93R98+YjVijYEah4J1hkcESgo9Wo5NSUtONKLQT/ddF8LhAAiE/8YlPmOisekinZhZ3z5D71k83rP7lrevXAaI/Q3hqmtzBwxLkqwQP+IzdE00hqc65hD5geK8oLAHAR2bhb0PoDHAOi+pLJ6fLYl46+Ixs3ZCAd5ZcQgges8GKbqR/2MJ6vmR56Y0zkrc5T7at30aMfAI3Ix5RsE/dc1F/4hJ1mVJCRFVXH4uYiGtaTIrM4fffletuuFFcKPx5O38sTz77DcnMXiSnwbO++MU/ycvPfIv4rEg5yHrM91kg8/AjXzKFqKGaQ8kvSdIy10ra4pV0PPgmfejUXIi+p7iPwX4GcAiPoSzobNLghhkpxJ9a3VwsS1ZkmWirbjrrGe7RATrdIb7eCwy0hbHw6pUSs7rTDSzVF2GyZgkWsXhdJyVPKteQLmSHzXYFGxulIFsoQhY6Ot3LEQHeHc7r1b0fk1jWdLTts1F8KWKa6usHDsj0xnhJACtdeguC7TGYeCdltIEuogkMsEMMqb1Jcw0b27rAmlnByetYfsN+qScpp29BkTOrDBeyn/PMqEozNEBT8UEtOtP8DirEXSgOdhQ7LYYOr6p+1M9TAlOLohYgB7GgP6cLG6d+T73H9TUq9qbaN02U1q8JpqFwSEw+klIy39GNcyh8IH9ZIC1xFEF9zU53/DzcXlHewUMeiPAxRZ7/2wUB1+eBh+WYJvK6C7tUZhqyhTbSOAh91JOHezGYMePm2w7ImwDQ1ZzmD/3k30wywiuvvCYrMAXf9+lPyFuHD4KnnGfL1xU6EMU6LBIOw9QGk7dqzXpGU3arAqbrCj3tljz4JUuKukls8DXFzcYDp12XYlYrYVIT8Yt2se2+rZllJPystBTtUsrkicf/Jju2+sj+feiMYCQtqkWaRqmNWPbVx55DV5cOBkKsD7/PM/98V27GBpWUukpaOQVjsllDh3cxHMfH1QLGKk7LTpwFuUTseHPjjSIy1fnfgxPk1Rf+KZ+89RbwLFwNdHYJ2KDG2c/pwYpCO9aZenRXTQ0lYJpuMITlFH/GBzLIlixZQogmybGM5MHkgSnGGUthn8U+daykHNY6ygg4J1QwCt52+WK+7CbVIpOFODbwMMU9dKWeG9hMqOqYFF/gECjHGdFA0enVVBHA/jDwlRY+pxyS4u0XnhEnYrGefPjn8s5Lr0M8xMn6Lbvxi0bLA195ENnCNjRpYXg1fy4PPfwzkw6sEUDHT5+VjZu3cnMx3nLjJSIc1b0GStYgQKM74BRHA+bHKH32YqHUd4+b/bRLM2MkCpKCp5DchSHJx+Xxi0cflbvv/CQ4aIKEelMscDIEQUY1Ap7Xo2F0gqRxmu4SJ7Ljon254cGRosDPRqb9xMVvqSQv3sCNSMJKSZlMtHAAcE8MtSIqxr4ViDi5rb0BsB720ooynsU0dVjBQhOTCBDNlpBt11NUGekgi1x47xQ6KEfHGAQ7qjbDZ//+HF9fLz/7xbfl9TffkqPHSwlE6JLsXO7LHq4zDOT6zRsg23D3xIcZ94gfLJg3DoGKsmqpq2gyJEFpQ5FsARebxZKHGMkUu/eOvSf1dM+pi3NAtu3yxqFDsOwapkkXT0H15YCfpmsbgHiYxWA+ANETCgziYwqWRsnDSuumNt3QxQ3pybUe5cGfAurRdZg+/E//TguPBxALCBhZj34QaC2GUAqicHnoZjYKYzDd+CROBy08uge4C8JkkGalC1G9H9NS+i23myJn2LZ5AH/huGqSgecz4kyXZ/La5pwGmheof6cNiaOL0v9ff5aj0PlzaDuKnPmaeYbVUQRVU6rFTHV8+lFFwVrs1DKoH7t1fYDuf9DtcvN44Jylay4B2J/1jarimOPuHQsP1Qk6t7J6lGLplLBf7PHxPjycQ7Jrx1oZIwUi/2yFXDneDz3tJnnL1sj29Xly4dQ7cuOuzbJ25WJ55qmnTCH57Ne+LvV0C++BAUSGYnRFcd1Ywzo17YD4ERdhX4fJKOsFP3j/WBlaPGHzECml0NxLlqzhheNcKDuLQJRxjV8+jgKoF8KHU6YSzEtBWi1yKYDPQZrXRvXWZXQ62Qdzo+jobOc0KCk9JamJs4hIt+K97BNnOpWRbm6IoAwpOFrNTUsSSUC8BGC/euvUZXHHK5iSsxodXYIMtNSg7/NFQ0dsEA9PKJlvlWBw3kTd6JayEfC2TszrnrS03QC6saTNrt57vbz75z/JjhtvkfEB1g8yVviRNefkRFJrfQmnKmkcRCdNqL2H8TyctXUh4EGa2qrmdR8ipOxIG1ShX1zdzPiJCBV2U1X0zhRAG3sk4hJSpAEAv5N2O5rRso21drqib2aM+HJGtp7mGhjmdvyuAywh5oTuZskK2sbE1EWMzZ4wtXUUDi9iqdjCzghT3wNuxc9NX7FGnn3xeZI+rqM4Bch//uyn8tgfHzeaPQ1jLKGgfOub35FD4HZq6fnd734n+xAzL8MX7MJTVYYcKDY2ms/vkbTlK+QXL74CSD8kYewMDKdQxQJLlMFiXihpR7ibQ7HeCdxA5hwd7Wg3+rLBNn6/TrrZMUlKIhiVB+ztV58n+Vez1VwRni+B6QV15NoEBkfIaWLqA4E5ZkgzcSG1JojxqgjT+8bdB+T1119nO32L3HXgejny+svITVZJF6LfVixUKRsPiHdcFqCKB9AAEiUw0uGeZvnsfXdIPL7hQca2INZWRgR7IT06JNv23irNnQNY7bbKKSaMXWyfC2WMj00i7zAGKQoQRC9j9xjEkqYta3c0hoi3sW2IqQE9KAVs+6Yt0gCu+ZffP8ahR6QVTG4fHUE91rdwNnh5AVv0UgzDgUY86eqKWXqkD7lGLVnZ3DYGOaYAlO5+cGGk9SfhxYf3QDsbHedUND4J82zFGqiFSDt+tVgmJqSytsMX7LhGTpw6bXy1XkAzHsiX/FFJ6D2ogRPBHHCdHGY64vYiIQnNwnFBBNQQh4ASCR8pcvM6Ni0wCv475BuatGuIh3nJhgYFOEbRjzoT5gZTdQBda+lyjLX60fF9HX/nYFEd3995nvAwe1rnXRgffFTpuXahfLG+LiXY9KOKplUErOzrIO4jp9gd5MllRTCKsvMU4/cQURjLctYRE54rJ46c4WOC3HXrDfLdr39WVixJl898+h7TxczifFBq/3hVjTSAFTWj4dLYFO3Apugm2kiC9aVQaIXOW71G3nvvGJ2Nj3lDhhELL2EkiCffraktH7Et+BhJD02N7eTP1RlXhW7YbGsGi6FrzMtbwYOC7YaTSE+PHkawDmJikjmxZ52tgI8iq5cHgLFWSlyIi8RAovQ2DyHlwNg8EiAV1b0IXf3QbBFlhDDWxhvqTdfizQW8fkkOItte8YdxnWAUr61rAZf1AkAHtMet0cI4qEEEoWgAC4sKSLUNl1ro/m52UYQSm71x/U555bWDFKNOueeBu+kK0U6lxoL7DMsbBE+qhlB3kSYA8L53+F2jMdx/I8kg4F8DGOAPv/Gu2WrWDquq+zFmKeo21P8hgNYjvJ5ZbsZZCuwI4tgecv2SOcVnEN8GJEbRuWCl4tSsoBsMDozipGdksgHGIlCNZa2iGyJSf5JGxpWKJ5WZeUwquXaqfwvj5g8OQ9PVWIPy/jr8yaTMJDMiE1GvsiHd3hWMnOjEyaNyI1Y0jaj+QEelpyQnq40T/ou/egRN3QQ7FA5JpL+T3P+pfeLPiLFo5W6JSkZhD1lSzuubRqqRmxIrE7ZGCgvyHuyB/vzPCYxSSRdbB4XxzGmkC1Y59N674KUWEwyxLHOx5J86Indfv5z0aXLTEH5fvFIhe+/4FFKLS+KJYHcFmshOusNGpg07lrc+lgu9er6GkFXkT4z2G+m0xhApt8LW37x3I1vbivD+lpm9wYqP6Z9T586ZLuLssROSD+GUDM712P/8Xh740ufk8Wcel003bJMHiOCaAFwYwaXiq3FPSIs+ef/XCLJcKq1gdvs2bpElYG/PP/4ncGJWWqYky+MvvYAomoOZxGNv7p1xyBNjfVTBKH5wfwrpCIeyD11hL1284vBeYNTDdFxeMMbq6tG8vgxcKBpoOsB9puPuAIfhLD7VEbSXCrG4MuL6AqOUUei0aOpzFwje6sZ7NQT7b6ErtxJ8kc+/N9NpJ+Yskpvuu18awLTGdbG3TlPqV+V1aIyREm7aeaoY2Ip8RAMBVF4yC8OpawsVs9NurY3EHP1c7fhMd0YN0D+OgtfD1Kb/pp2ZsscOjM6Qj/Od2UKHg6NgOjrDIRoZx787xmiHkFiJinHFGK9JKHF4YfV16IjsFJYl9kWLggyDp6sBz5/LB3TfyWn+fZa9nJYaTNwbN66Hsq6gc+gExGQnKur4OjApVwD+Ltb6KW6lKQo9qMKddJP5vL5Fs++bYJOmYUq0wAXQRislrdqZ1YRJ7iQY8dLFV4zReQb90dEjJejKwPg43ZISMxCi8rMYafkSWbQkVnaTG1Zw9YpxMgwhvbBTAWcgMaIi+b4DrQRAXjBtKw2i5GaE033kgfWx1QhM0ZmLr5T0OJHRGu0+i3cxlNEiDPGwOw9AjDex37rGrhUrFtn3nkRJuaI894/0k1oygmzE83iDjdTXlYs3N+maoHjSJyp47U4SQafiHhMo04HEwSMjWb1jM4uzE+U7LOH+4he+IREqH2D8+9szz3MzWmQvcdSanOvPG19LRlpbaZmUI3BtIrLHNS2HomSXMbaapVPwAukuAukAqrCmRYLP+JU1s+1pRIoJI2ixIcSt7pQVMRQEQhDdeI2LtyHZgPixTIArIjC24hstxfrmTgdZ1lArHpA4qzdulqOHjrETlr44NlCSSFXZsmEHuB0AOWNaoHadyCym8V82IZI9cuIwPSR6KXDT1avXMp64YGRPIDrISbaD6+QyVrfXVEluVrRkZwZAGpyVlatXyW13fUa++z1E4lFpZqfGp+65HR9uLg83MU+cuN4w9a0lpaaj6YMN1HFlmu+pGJWuxEzRg4Yx2crrGO9vIUsuENyKfDDdK0JxmrWEcw28pWfMAlvIWkW0VRW1DeLGxjj3yFSzj8TLPgDO3Eext5BWc1r2bVjEj++VZ59/ji4tA3w3TVI4eG1oB9fQbVVdxecJjrx2S55UNley29VZzuAQeYixPwqvcy2R/oX4tDfARuvSmeeef8owoq8Bg5ReKTc+au3Gq0uQoJC0c6m5zliyrEg5XPn8ct21yuty4p7SkcqV7nqW5+GnX/kMC51WwthyKCEubsSbPQMWPMm1GEXQun3HNkmHNX7k4f8AL/SQ8y1sbXNnqTXAuRvqhRkKoQuTRzf3VTPk1Ma8DXLq+AlSS+jEwDJ1O1slEMEIAHochJoLcU+Zy5F5QcJoYdM1hdNmiTVriRRTA7dzpTh16G4P/k5FZSo7cgL30wHZh1HSgpvDhfAKHl2D0en7N66HMs+R4mSKr2vQhqNDNOQA97ajuC1kQCf5eseoq0XRYQdTR4Xj8/X7OEz6htjga4ZVLPovkoXNeIx4337LLdmERLbiUWQxMqvbQulyLHRWJYyMI1zozIxcU9Gb6M4Up9EXqx+VLSy/ilJcdzIgXdDNO9NgU2NgNqb9pMLq9xmEpdXZ3BeWqA+caIxCs5IEiLtuv14Ovvwn6WjB5D8FdY7maZoVgVroZtB19fOw+hDjpCZexflSUc7r8t4E3aLEhW7FwpNA15GZmgIZgr+QIqsslC5A9uRNCiIap47xeZQoJzuKf28sHe66NGYa/R4RQ8h6xUb0TgadRW441DXzf2s5wmFsOuDEZOqR0VZN2i9i0bV3f55ocVwgyCg0Tkcq6BrqwGXAacqqS0kjxksYQWfEsu1F6/IkgmUjP/zxT+X6628DE6TIEfdz/OQJs7pu+y5YUL5PAAy2Byfp0Rdfkh4ekBcPlcveH3xewvidnvr69+UAhEY4RS6UUfqZtirwwXHZ4RqGod1NDgNYD2MOT0Kz6An7nZGsggGLtAxg2IfESI3CbkU3NzztxoKgKRliZE3MyZAQFP2JOUvkwvlScUXXNstWqiEOi9EhZCGIg6sgY/bfdCOjOjealbyy/nqWHFdjKapnFDrJg5aNXKhJ1qzcCH7EScpNrcJRJXxys2N5X1DbYzzdw1KZbuQi3/3WbyGAzCMit918Pdq+QtmxeQ22q3CpuIoMRwmRI8cZ42zm/vAj9cVZ23ekD9fv3Iz0xYoJR7Fg3QnGe460ZYzMNE+U/v12PzlSMkwQgAvuCsB0RllfP0+CC1h5iVh6kDHRa6yJ4pHNPtRaiQBHTg+1SiYFtAZ3R2VdK1pHXzp+ZD4w2N4sVakpUjeNl+wk7smOqLuFXD8diSJwmESEE7qJv5Z2UcrIXvT182Db1QApMuWMxEvZ4TAoj/3hN3TBTBF+8XKYsbeLlneYjl3j8dRzHpCbYDypHVUIi4EV/CmyG9jv8LU79hiNag97Q6z8jEkICNULuunyZ9J+NG8ZZkYOP/9XqQWeqJ0JxBoJYafLsil0mnwSm5FkROOePJvDsOPnOTiHSNj2ZvRXbeawLqBmSrn3298kncZky9IAjJj1hywQNeJv3Q8xCyY4TkHTHMjoyBiDw7loUdENYdQDXcfoAWnmwiE5gzRskOdZmWOVf6jUxYh6tZjx9drgLBQHK6qnujaHqNdL5TTzHZ2jiDkwP+32TFTSPM6nBIV2j/q1+ve6YDuAuqKjtn4PhbrmhMTo6eZDN3V0d9r1hTD76VOdrOEjUikCwS3he5Noxvw9g2H0WH3Bf6cmZ6FdI97n8lW6HNTdtLv6xWFEMmua8PEzpwA+LRQ5Ta2gvSS6VEWO9FlzNg7aWE9whCaAZWeEmokpbPxGV+YMkOoGCOqLnMCNEWOQUbm9CbU5mqZBFo3UsrQkCHN8IsLKScBvtZhoB7hq1RqzGHn9pj3cDLTKCB15H3iO8IniFHBFRqFR0rpEQ5dCa17dAAWzn7G6F5ZM42a86Kh8eRii0C8F8UZ5++r8RSpyI13l6Kw0Mobb8WO+h8UrZdUKWYoFahCLyTggcQQX2p/rwCyBpGGAZT41ZnmxDzebDb0UpDabktj0xajmgtI9ECFwDlqskiswnty00xQnNX2rRSiIwlRz5rJMABp/5/FDsvTWDbJvzz554WvflRvS0qXhXInEkUhSCPCtHspPLM4zi3f+SbpvCV7QCN7sTsiYFRmeCF3x2Y4hIqXwBvvQMRM4EBCewIGBQ4Kbu6qzV5I3ktUWHENcEkA0I45eK0146R9AlJyWJb/5ze/k3vvuQfBsIX+sgHewT944/A9ZDoNYx96LFPSPR0+epntbJoW4DFairn/tpX/CWG8yXlS7M1FZhBGuXbeFHRFlHIA8nsTVuPLe7NvNCkGcDZtWLYJkYddt3SCHJ0EBRy5z+k9K3spl8rcn/4ogew9ian9T4HTzfCtSGV0YfqWyQS6XN0rejn3ijne1F1nM6eZhggAY68Lj+BxXHB8+PLQ8sozCYzCxy+PQoPEeXcBK962vf42dtYOw5028Z53cX40IuPslkgfbAvZZV3iRNZmVsuv6LZK1BisUhvznX39RbrzpACScKx36HunA1zrLIePJe9oCmcFeNxP+2kk+3izFMCQaS198EqoEXw4I8gEhYJoaa6WblOBOSLZQnDZpjLHd2LXS2A425RVODuIiyWW7nZM+/YioMbAyZ6Hh40D0QhA9iZjXzu8wCHuv+PZbyKw62E7nRVrQGMnV3hwAILKwEGz4gtnWBfEadtGB5rSRQ8tHcw4B6pXRbmA0vvurXxY3CJ1WdHdD0KNWGglvMD3FvHWR0wiQjtZU7cK0i5sLs5xbUKRhuAr5u6peTxdXw+R+gMmZ9F7T33wg+zB7XQ2Whod1XrQ7NZ8Fp12Wxrbrd9fvpUVMyQaHREWLlSM+XT86RmJHkdPOUa+ZFjmHDMWhlXN0ifo9nO796Qr7BTAI1coxjQK2shWeU9CObigL4JhOGO0cAHZ4jCkU/pyWqvXpQ+bRB3PhyQilm8v98UlqAeMwMJFN4wCzoyi6u3jQ9UWl4XOc5HSe5t+cXCalqpoUCtij3kaWNIMhJcXTZbCAZgCAfBJAVz2ByoKtx2SuxSMWm4yqpHUxsqr3aQe5eMhGXEPNDTHOSebBgzlKiogn+yhUaKaROHp8uiH/ALyDre3F9F2H7KLZ7Bl11l2biHVjsKglgCcN0hn6e8GkIXPQRTzKXLYMd0g8mqsQ7wi6ykCy87qJ46mVHG6ScvOdAAAgAElEQVQ+dy7OBXaDWvh54QSFbkBtb2cMrkNw2gDovHrDRiLc+/g99XPB3fj+a9etNiPzDBFUQxANwWxgP/zMS6zGg0GFMbRBOCgDOcnPz+K6vPviq+LFGsTLdBkpgP/BkBdryLGrRImvmWzeFNd2XAmTszZjrYpxDmKlH7HdE7ghiECa5rDSpdMadlqEO+Jo06Akrtsuz775viluX/7cp2QTchA3dHYu/H4AeybG3BmWuqaGfD1ygF944Y/EtZOIkkBEPN3nNPhcCwbweq6DD+6Y0hLSXNAVjgID1NVfkYIr1XLTgV18z1B20ZIizaKdkeEuWPNAWZIVBAY3INW4GIr5t+yUm7jexG4hDM6gI3/3nbclb9UywjeRKvDgary1nfH06edfhjACYyMiKmnJOrLltks+h3AvIP00O239daE5I6HVPsxUAHnFNBKAINlrqFHcWK/oQgSREiu21ka8vwhUPQLMAzUOCeLPbxmsKRhIMyxoPzduWQN+ia2Le+lJdJ7bt2+XSBI+fNGvxeBB9eD9qaypB8cMlNrCU4RBJNMVI3VQFwAPqko/dNGPDwL0MYq3JwSA0WIxes5SFPqQ1jQhIQlCp6mJ2WVFV6W/qcp0UqHJS6SHQNTEzBzeH5UckZzNlyYkRDHx1DJ2e8hzB9+Sy4yrdexLyY5OBc/GzUBIwSxJP0P4w7UgeXLNpiBhPEgk6cdFEp+YinumTUpRDrghG1pDp93P66qBNNMm0x2fcRDvfzhRaJ48L9N87TCSE8VFtVGZJXRVl0FPY4uc4b9p/Iww2B/XiRUoSD9nDFxf45+MAFdTTYCHdHOZcV4hdlYiQIW+k/NCYjNK6gKaefO+A3Nb2MlpM6W4mnZuDr2eeT3z0pZJiqRjHHaMstcSHU5rbguzKyioabEDtLjpdGZhBCMW5Rez/GULFhOkA4x6usFbqWIPWtE4QFnF5dph9opgHp1QfGsmnY0oJh1b9Y0Z07V1YBVdjEk66iqOpj61KYrcGKNaMVgMYm+N50CMiZIcy483wli92IOcrllppF2QynHD7m10a3x9NHtcYQCTkF6QNc6pRYHTPRH4H7uJ3hkEDA7B+GyDzdUopmk9uSiEbnRSLrqeDRBVhcLTdJDjkAJjfE99HT1geX2tdG0wlXakGgmMJBcuF8vFkhoanmjG9R6ZAhB2roQE4c28iC5HN7nfFk2XAR6phv/24RnGwGC57xf/hseS4k6xb2PvZyqOjj5ie0JZMFLJQphxboIU5Die+AhnSWRx1u61bkROvH2M6J4ZCUTnVq6LjgmMvB3bVuPxU9LG7tQuHtKRxBjpAD/J5jrUM7LZCDRwonMY19WJFMBgzOY5dAlDxWwZq6iRLPyuigEj0icKa0SuzyXXzT9c3mccsmCn+/sbb9CZDsuvfvJds7Smpr5NvvfvP5K/Pv2CHLj5VjR9brxH+bx/TWB6lxmhRI6dfEc+8elPgvk0IapFVweLHJ0RaixJ3Y197MBFF1ZXCDjeIrsZNfv7ibV3j+Y6I5cAQK6tuyqJSV48BJ2A9bHy2MNvy5LgeNwZvRJBKEDO0lXk76GhY1Ry5t5xYiRqRXJRRQBDry6uJXdtzA3LGQ92O/sSvFij2UcnMq0r+HDqqIDdSqiCD4JqDe7EbYhOsMakp7iSWNzA94lBq+kFqdNHusggBTQCTeE0EeIhdC15xA6FsLTbDxfPLHlWE4RWFENSRGKw70Z/Nqkbs7j//CkGuoi9tZMcPUgznWKsXCAdzey8TuPDVLuRYlO6do/DfhIYx4PDeoJFUMPYG4NgeI3AjeVHRYdelQDcQ2qnq5zwl6ffOEFU/npwyTiWRRNUSlHNYXqZZrR0HkQTyH39xtV2Y3GLjsjmHveXl956XdZsWosAGQM+e2GhGI2Nzx0LXWUpKzmzsvAk8yyCmbdw79/wyU+YdJQ6Dk1Xnidv8OlZzYOEMNHC4cZ97QnZQD0xtiqeHLM4fEr1eugTJ9HpOVHMozgc7fOFzUg46Li0SI1rYeJ+T4bMVEeDsy4m1zEWsuAj0Uu0d44xU/9+YaHToqbXUjs2LXI6gjrEylrYtGscY0pzfI1DuuKQr2jR04AJpy03xdlbkUbE0zlFInXoQrwYDgGhWWzKZKrFK57tTcGYhy1UfgWFo9nboKCfyWjiDZ/iqKmuRpsFFW9FGa/7Flzo0sKgrIPozrrpZtRw284PdCUfPRDJRquKZ5U8oBAT8YW2hxdNx53NEmsr1iZdPFxdVsb48igJJdDg+BKPvnsEq1IGhS5R+zN+TU8JyM6TGYrzFK/Tg4dMd57ik6HL47UhCp6BvZthvFDMQDtLbl1j63ECzJ6dhj1F5zTQhqqfhAe1VeUQtfMK6ReHTuQT3ZOAa6NQAvna/YGJdJkDcnS0FzYrQpbRMfgBCEezJewKPsIyitONX9khbgmBYmHnQx+2nlDIBlcYTw0JnUIyog9GMIJjXRrsxjULDYyRQcbjn/z7j7kmPuKPX3TWO0wOoWv76o6d4sW1Lnj/GDtVQ+SPaBm37M3BZuSJoTxLvv+HvzD2pMs2TuiTx98XPzSDdyFtKfjr89Je2CE3xDmTHBwmJznhq+qm5dalIVjJ2J4enydDQXHiRQR7XWstGYB4gyl2l8jW++Wf/i4bc1fKW4cOw4Z5MKa+QTfiSkJGMQV1Ug6/c1AeePBT8utfPyJ33X07+zaKZDFA/iuvvYbt6wETzd2P8Z0lEbJp0xqcHrEUNw4tYpBUvHrl6klgjCE0hFfRNG6XJx/5u9yZd7O89eL7Es9yoZiUHKQnbEvjYzPdRzdjkwfasVG6EVfe016usR84VBOG+GlXb6xaLiR8EJTJa+0lGVdxXw8U/haKXAtYlCsMVKofG9aAM3phd/VBngHwrweP6+E1ReEHjSSzLpKbL4RDMBepkkXdB5ANwu89SPyWsuRFly/K2uwlcoV1h42sVrznnntIvRqlADUQgMDXcgDplDHM/eCNKHeWbqoP/3MgY6AzhQBjOJ0cTyQxUwDHMlBfJX7Z6UJ8DgkLrTL65it0e3RgFJXzXZPy4pEKlj4tkhjwcUBk7Fu4iVhW5MvvcfzNF9luliFPH86XRq6tt18KB0KAHD19UnKXLzVdlhaLKIiFUbLjplg6pDCN7oAd4xnhb5DVzLL7Y5NM4aogb5iIdgZQOngLHaEP3aom95jnhXFZYY4ZOjjdKKfdqAvPpo6dOnLalYTQVaH8aqaLUtmJ7t8FOzLWLqpQH42QFjYz8oIJqpHH4YbQf/dB3+coclrAHCOrY0xVlvgDuYqmh8+Ps+Z7cG31datTZCHz6mBf9fvp1zuBgdp1v6ufH10U+IdWzQhSPfT/tzF+1ACuJySSfaWppVrAGE+sJFlMM6rZ0DNZfYkrYhQcpDO5RPqqpqFwvxiJgWZYubDVStNGrHRpmrw6BrY2xEnmgwA3gzGwjk3olRVgfNSlFDRJ8TFgLXjtxkeIVu+ZIuee1GBap0C+VwEewnGwo+WLcB2goWplgbOyplNQ8UEYoX0Zi/BKUd7VA4MobxaF+gQjKdIRJ7o5VVEPwqwNEQKgKSb9MIcVBSfk3ltukDJsU77oyvxYrtKC/ekPP39WzlV0YJkSVgF6yxeTlsDCTkotvXdQBBquWYBnZB3+kTx0nJ4lDaWynAc7e0ceWVIaGc34qzcKRdzdQrIu9ip1G+jS49RsXTpNRhmYUBSv7dFHfi6hccFml212/HJxIpp9cWSIHHvxH1Jw8Ih4ME4/29onG29dJ+ty0umGsCz95BfEjYfIgbTVcgZM1H1JnOzfsV6GD74uHk3VAqQlNljMMa6LP/7GWcbBsRFfefn8iKy7+fOkwnLNkiLQ6s3yQO3Cysd7SeGoKq9BELvIeIgq+J3Kaq7QCZ4HcJ+U1TCj7q7jBIOWAi34IMXAXrdyNfsrnpAf//DLYFzVRHd3G+LHjVSa0HDG/KBULFSR3MzAA9NNBGGy25TOMAIipvhMiQS5IILFi1pc0yT94F7HL5bIln23SQ3K/JNsO1tEd9fKeGkBM7IAlXj+f3y9BXjf5bn/f8fd3dM0SVN3F+qGDwoMG4MN22BjY3LYxg62M2BsDDZkyCgcnOKFCnWqqaVNNWmsadzd83u9nzTn8Ptd/+sfrlwh0q98Ps9zP7e8hWxUaH2Vo34AXRu6Gs2PkkYZnihwfmDtFBSrMZ6RP2qyH6wPMqCjxwksDJ486WuFUUYRyZjKJ4P7nGYjKO8F6SCeuNYHVh/OC7YJFsYAWYuybDycrRyKny//Hztm9JAJipQC6a8OwAAZIAvT5h8AP+hPr7ZHdDS4v0lwm5Vpy9DLNZ8Kz9sBpp4x9BuhyZg/rZMa+nX+CMum87idlLvFwHyCUNH2JHj3AwYOkZov6z0IPvWWLXvoFQba5n0nmbIyiUU4NYBryZFNgOOlE1jLEDmNod8s6lg2B3UgWXE9dgFdZBHFwKEqGMiEcnB6Qk2cMnchPTmuK0MoLw6BHoJRF0GvTzUyPeByICCClsiAXhAQDQpkUzBAkJEUm7I59bf1OwUz1xMjgxRPVRlV/0UivxMA4AIpG3MULpIkBUJleMPDgmEFE2Vpw8MIlarDLl3qyel59LjDk9oq2ibD5er/i6PTzxU0PeZABkCIAjvAEFuxaiWmyuUYagDAJFaolQVsCloMfRQWSDuQhDBGxi2cTNFQUjrBs9XVKkPqg6KCDj1Nzw4EAxuA4NO6GloHsnck3gDud5NP8YMl1KCvxBzXZouMBETKBDECDFgn5aYvUySOXKASzZSrU6FSjWPCBmzi8CF6X3H0RVKcv+RYmBDhrMxmYAb91PbNcB4D4Z/SOwXNP5YJHGY5/ZQeTPDYdwwhKA94XmV0BYUnrZAs7UTudrv7Bzfblx98hrx5lrV7orPFZtv46SFaf0y/MqJtZjwWgigljwjCtxWCfFkdSPueIsffPYwI6BkYGAkJIbbysmWWxeTQkQwp4Z974RXkjwLtF489w9Hni6JEic2Yey2czwPg9MAsgVebScD614t/NX+EOiNEtD9aZSNZ0OkE2w//9TKbgnSbLLpxIr0XdOpmMBkUSDf3TBl70d9GYk3oxwHQnAFOsKnGglEWWYwcUhdy71Vcy0JOOjWJQ7ghg33h9v7OFpt22W322vp1tnzNVVjz4XqWPgKGSwqSWWk0twmMlBkhHHK1iIaeKDhi2/ash+6EJWJ9MXL0iRxIYpS0umorKDSNA0MQIDiq9It2ffsNA6l42BN4GWAikw+tLp3naGspJh5cIKAMok03GqBECAwHwM8eUJvQ6Stm+lfDhPcQjmMyh16wZIWNm74a7NynQDaO2rPPvWC//v0fwLedti3fHuA6XsJ6hHPqRQtFTvURKEpzoCZR9rZIGTcwzm2IUAC89UzvfTlk/VFPaS095aaRgoNcDsg5hPVThzpwF2WxKHVuEshh34LRdWRCjP3lT4/TvM+3heDKTiA8cProYQ55b4uHu5vAukgD+B5BxeIHjjOMQJEWgtcplUoLGDXQGxYDusDZlEnKiaHVIHvjyM495okSdRQKAR3Iaw0QTJvAamaOQ2hUgRBoRi+9wcQRaS4wScU3BCvOJgQ0ChBM/WQjcCPaDr30ylNhAXnTf2ugH9utzUSgkW5dN1VSLiZK8TACginnqxA49aY60uOdLMHom4oqgIpLvXWJacZQxcTxHsJp0fgw7OvlMUXm7+Axe0li1Nv2B7cXCBRMQgB9lLldtE/8OKxFOdOHo1JxsCgoCb+mDM2V7vy9ZNXVw3M9OAU8sSRUV/H46tnpuutvHcOCj+HAJxTHcLmqx1Ump/s6DDMRV9fxMC7yZ7/7Vf/fwDX3iKJE5t+BHn+KG4/7Or2EB3/zG3ciKGB98VU+FBeCVBiBKD0FQCpqDSzq5FRwcTTOc7Kn2GlwWOq5xOKYJIuxCjTBAO3z/07p2SG0nQk1gdKHZjB1DWyAFhYpszsy+Rx6RMLPHcsvQk2BbGYCZS7Qhr6BZjIBP1Jo0WXUQK1j3D7PanHG0tTXC0DtbcuWA+olBZKnBK+3XdQR+jGyf+vtx528G6n16AyI9EhPExi7kORtA/WtrO70yeO2+avPwUmlWgEn/fIVi1lomYCGw+zRv/43m7wTPbQEW4noQO/rnwFXSbPj6bH22ZZP7NKkABuNCfUhsHwnkXuaMT3VZuDFMGX1IsbUmLkwxVm/faedIyu874HfmW9MuhUcOWXLLr3Gjp46QX8szIrOnLSRXOf3/vsVwLoseDZaSm+0pdH8bW6lPAdknEiJ2cWJWgwWMIzyJROIxCiczdCj4CSl74HRjTdWiyxbS0EsYODbI7bv9V22eiwwBDbwJqa9FZWouMyAiQBlzmPiAsj8YRaShqMaJXRE1Eg8bWGG4BL2gzt+ZPf/4peUpPcAtMY8COhCA72E9es/YCMM2M7dX0J6v8U2bfmY6WoW/c9eGzdlte3ccdJimBKGUcrUVZ2wtCQ/7mECAbMBPCBcSybllWRm7VQGsTAbkmGNZKWCITsIcLUV4xjsFQWMFjpe5PMQMoP5s6ba0YOYBQE1OovRzyuvv2Z/ff5FAu5Be+ixP9u/6B0+/8zfLJ0AH4HkdzMDnJP0FSNpBwQB92ghwEoVI6gbtgG2jz3QnyLVO8btK4p/003aLJGDhETCLRs+lCxJ5RT1DdNnGeIQwTnUv/roIzuxH6Aw6ieJBP44sG7F0MdKqTZOH2uzOdnhdEcS7Pkdp2zG6BjLJomvA9bTxEEcRvBLwHBn4ggCB1PnRDZSUzUZJtPmJHp+X3/2oVNgjkVSy3+wycbixXsc2M0biBX87LZsmzgpCxgVnqzRSIUloo7T0Me/r7V3P9tuXdETnGRVdflJqHfxLhC18trHEYwrK5HwJ0NpZajQh/yThCMHCG5+BPdKes/l9PkaeW80c+x6BhBjgGa1MCApYzDnzSAuGeC6JrG1QDSS0UusoU9XTaumn/XiQ9AWG8Mb3KUnh3lnn1S16YmDfBDoWBmYApEEBgLJDIPVzKXS6gRG1kemEcr7jQYvK7hJEz3wHjX9VAZfVBAeZlMM81sVqFSaKqNT0Bymhg1JQxGoCbz6N/r9sBH1dyexkrT3oIU0OGZctD30H7939fGYsePRna+lX0GfgQh8BPDt88//3Y5jxqIUVGVsCxCMcyXwPlPArZDtdBJcepmmSilYdCiliGoKdpE5yaBYopFy3hoYhJvGpMELioyvP6gnnKQKi7gw6HWJm9dP30Y4J3FcA0Koz+EkNkEDSsFIxFty0FyPZJD5fV0o2cJM8ODiT2LgsRTV1FEEpwg19DnZZUzST3nah3hnAMIC5VBvytC5iwD1v38/YE8wTmvWrAESc8SVy6tB/E/IGUMwJtvC26GKGvOV975h8Uaz2abYbMqBxn+tA2TcZ7tRqNh/ap9NJYubwLCkBmxfFQEza+JIm7JgEiKaKG/I+IR+mmweq1BJmTYTU2zMqWvZ7C8BkbjvwV8zBWMUT58yCuGAS2YtsL8/9ys7seeA7Xlnhz141z1cMwx9zhbYro92OUDqvpYBm7l0qoWxqG65/nr7+4v/pkVQb3/4w0/s5394yjzSfe2Xd99nR+DqFuyotJtzIp3+3DGyknNACVYkgH0iyJdE5jC0QMwTbb5INmGAdyLYLOSnyJTv+vnP7JE//9n+9PRTbmMAKXSy7ts3r2fT6GBC9mjeGHvxlb/ajbd/z46j1jJ63BLUm9fZnfTkutncHU1Imfect4kT4mzJsnnQBas5ZHCMB8W/AeXmcaiVFDCEGc1Q5tjJWssrocMQnekOwWKwbDVYL1667BK76opVBBkpeHAoMa0OYDh2EtluML/295fesGdefMUeuPsndumECUjIL7dKBli33fUTW/fpOoJduf2Ag+XZv//VQTzKgHqcB1um7KEHYrbMVzLAfgoIGxkClhMRtgi4pd0cmr6AZf3pfcUxGGiFrubHmvRBFsmL3lIq66sWf4+jJ47at1hU5u7tsIdun8Vwps1eIRlYtmycTYv1B5B8yqqCImh1RFklTf+rliyA903mzQYvLu20WfCwY1Gg3rZ5o2VNmG6bv/naZo1LBkCebDvPlNruXRfsgVtQZxkNogAwbCtCEzVBmGFT+p89VWD/fP1jG0yeQflKz7evHF73KAQvkKKiHKwh8ZBa7sHco1YKX7qLfaWs57XXXiHDo7UEwkEK3ZI8i+BwjAQm1c+0v48ek2TvA2CrSGuuUyogiByUYutWRYuogpIumAlyM9SzFg63Hg6JHqbwCnK+ZJ46UDR4cTSwi0R++bYIQ9mPWIBwe+30CANANIiiKb06DScGaX11sBfUs9dUWMY1Ytfo+y76noojCtDiqqqvq1JMv1fP32XdtID0vMNB8LtBUgFSij0e5cUHB0XjkaVWG3W71EA8VV8Lg6LRr6y2AGMKjvHmm687PwK5e+/Zf4RpEYGM52WfOmBkOIBcbwKhQKtSU+gHtKme3ABpqhPeY8Q9FNwYWhDs+jkRamo86F2gSkuAzRw9yqmjNrU30CjmQuMr4YvwYzgnXRG9jIpS5KK57+MRvqxhAll2uNlW079ds3wW2SYqKHAxI/nU2B6xI8cMSML2rRvGQzenSSSlRRG0lrff/m+740c/IHX2hus5BUHHFiSFzroTuJGbP3POIlv/8U7gK4uth2ATB+j1+IvvWhfKK02UJL2IhXo3ncXJnpKsjeyJXlZtaIfFTUuxkGxuIOW31FmUYDJMdvSbiFjUVwTGJPDLIKaJwUQEE9KO6g77KUKVf/rVTxh+nCF722bL5yxEIZnGN+h1wVk+gPq1rbzTZuakOlXbK1evsEef+Isri2+980Z7f/OnOBKF2mrYCE2fbLWo6gYyHB/nqdFEqSN/gDCy5zOVjba1ysPSFq2293Ac24V00K/uudvefOcd8FL9VkIQvvXeW7gO+HrQ92xCELQSbFoIC76Hx1q56hIwe+AlzxwAxBrKAQSzglbAkQN5DmFfRSO+EfBweXWBLVt5CZUBfrtMPWMRfwgOQIiyCn09goonPceBZh9I8YW4YCWx3hK57/JPrXZT+wXzZ9tCANXnzuajGTiSMglMn/CW/E0dWXyjOJ5+IeDsCrADRFiANSOa00/Bf30EAyGPgdV1dz9M5rrFmoqPc8CaLbnm5wgGPIqk1zj7579eMzyIXJlXfOygjZFMEgfxaPBrwbQCWhnEeBPo1KPz53kj2VCdcpvnbzQZDWBIhHgd03oMYVoRmOBGd+G1OyEn26oO7kCJJpf7Eceh1oq8fodduQKFGNaMHwHr9PkWCP9IoUejGkL10wdb44tP1zuK3Ui8H9QSqqsssAWTUsk46dtyTVLnrKR0jLfS1gD7YONBepdoEvrF0SsF+/fA9zHgiXOeK+JF95ElRtKHDYZJUYT69F133eUGCLfddhtIAXi3lNIJQEh6Ych4DODNgS2AVMAlqxZH9jnAvY5k8CjjnzC+b0UjsprSM/fkWbI7H7CZoCkYTgRyUGo63d/HdJNMTIKWnToMCHbDhtRyVFM2J8MdHzmKEUQ9NDknGMvKUJmf+o7K5Hz4G8UODT301VtgY0rfdg6efqEiOKD6xEl1YgGMNi5CW6S+okA4rE487Mf6XekoD6IjVDSx/Hlypi/ipwmY08MC9mWyIqs+ZsqSQ8PwpJmb3EDDv9i++mq9fbNjMxNBJlr0YqSOoJRTmlYXcF1vYNjQi4xSDd4IGg74EziDQwCfyvuWNqkwdVpkfX0BOG+Bx4GuE8N014eF4EPvgLeEpRw0MmTJw3FI6qd5XEh5ABqDiRg+C/Rdzh2utkWZZr+6+zqyOCSKmKy1cTrXMAiIYlLpQ8M1HCXdFBRgxVP0AbPSiCR2RDwQAjZkGYj3ICAOCfytJz2YQKa473z2hd14zy/s3PZjLLpR0Mj2WTzsiWPvbqL5DBQFpL1wfn01+LVSplSU0d+BFL8h/xsLI8AtvHY+7Tf0ypJIybk5XgTSLq6FPzJUnZDSA2gJ0PTjmnJdyW56q3pt24efWwLEbz9kyFkivFcmfwwbuvn3tQSEDz7/BmgFNCp0/iZTLvdQ0vVSqqSNybbG3habOHeiNWCZ146jVvgZxCZRlm1DmknrIZLMcpDrUH6+DBVk2AX0SjNxidp67qyDZURhHiQznqlLZlsytKGJ8IQv0ON87tnnAYAnmDfA6MITp2zpgvk4YSXbxu2f2/ipeIbG+FoZva5JiIx6EcS7KIu0Nlrace6K8LU5C2ZhGwmjgROQIwYQ9in7/tWL7ZO3Xra7b77das42Q+eqttNF3ZaeNQvmAVhCNmoVPaIE2gIRHCY/ve9eW//5J/YFEt6CAtz+4x8RCGlVsBFj6Y0GEeSjvJCCOgPjAEWNaprqwR4dZKb19hU4wxuvu5oA1U4mf8EWXP2Ivfne07RZUuzPf/un5cxY4g7Bpx9/2h77zU8tjwy/AnB1Dbp0t8LPzsPntgrT6klIUAVTFuXgl9olU2kGAl300roZFEREoIpSehwAcgSDAwYjUsRljwggGwJPtIDMMx4+aTjVjTfTVW+CdVwaVpmUlT1MbsVPba5u43kanApz5ugsi0MyP5D3kBXn66h1NXCI0+auQjI+zXJLyLZ/+zQmONnmQXsglIrn9Zf+gKn2STCAaShygHFjMFOsYWHOJHv8kcc5wN63VatXOztIgaoHyL7URpAsfyM8WOIUJADWBFmk1ue0KdOcbFMQ2MNGBosqV3spOcuBasQBXj5JsO8hu/HSYQCYWOZA6rW1ELDqZAZPdhXGe1bfTER5b+6rWBABkpri7wS5kq2isKP6226yM0+ui2KHAweTIOmrUye+CB8ZZjMMT2H/1xRH6GJh9IZ6csMf34WouKEFMW6wrRUeYTDHFn8nOokvGVcXJakf5aeH9JQpM9EwclOE9qoyHJzyAIqeRmpnDxvv2nYAACAASURBVA3MQTTiEt2T6KZeQFJJXNZeZI1amEZ2drLEhcnlxfgDoBW1RY8pbJGgJPJ+qKEX0IpnZSsDjBZoQj5yIZIuF/0k/a3USgQrkXJwBBg86c37AEJs5JSL5iHvum05zW604EZm2CjgFV7KPsEW9ZNmq+w6cuQQTIkpBCfKEe8O80aDzHobAa2eQSCzFS7p9yhlBwBDX7Cf3P+IPf30M5w0/dj5HSDraLWJZIN5Xx/g8sDaIHMozM+zVH6fghn0ewwkrrnzXjKIVxAJyLJbbr4MShhSPckAPflbB3jU6UqfqBf1Bx8C5oBwQ/SdNNX29gi3DfSaRpA9+PD7gIAoJmqk5EyUO5msvfbBF5yqRoN5okUzqRuJ+Y+EJDPxxahlarfv2F4OAShdTI2lMedT02eF2woZlrBwJ4Gep+TmIlP6nrVjeABsoAcawIT2EBzM8kaMjRt6oDUl26x5U23lpUvtHOKfh/CqGMWkT3AXUeNeefVlu/LyVW7qHQvgGtSxm7Jqgaai1adyN9CDoExftaetfEhbMIZeCtS5LoDIHVQCddDdFs6dZo/84R92x43zKQORLfKOtk/WbqCfucQ6yPgbujyY/EHknzkfxYxUuxk9u5NAe/7rT4+SGXvaXXf/2N54fa2VMin+0Z132g/xc/jXEw8biCBLZ1gheuAIAMvqpw1q8eNFYfhdAAlgHWJog3OMfEdefuNty5wMUR/s21+Rg3ryicct78ABa0YQoZE+5G1gAde+txZCSyBeshgzU3KuwAx9767dNmPePEDV9BI5UIX91DCK2T34N0DoNPInIkOu1l6fdO+4/xq2JZPRxiC+UIkmnzfMhQuIinb1MDWlL9siy076zceQgSoHNjMOkHMHwS3NrxmdPTjlCCyUdVLSJcyyg0X19ta7H6DcTN84OMnGjx9pR7e9jtx+CdlyMPhQKGP42gYERSJsm0Db4W/8+3BbcwNwH7JbbzKmCLK2OjQHUxKkioNCB/vLj352BYeixBw6KCtVVku5RhJgAQwl+pmoevA1B25tMUH3PMG+k5LRk4wlGSaUoGZqN3WgvOLDWvNhT7dT+dVj2xnKMEfAYIldOt8ITl5xW9VPUyBrh3suhsrwJFRZoAKkPrR3tH//3yxtOJgpuGl9fVehZFjGfZg2Jv68R1t1PUKh1NR6YMq8FkrWULkcidcBRug8VJ5aLNhqas8TuDowB86wzDFZtmvrZvvt737n3LekVqE6vIamaB0SR4KPeHOCD9ATS4WbV4ayaztZilRE48hQBplytXciQkP2EsWp38JFE9RCsuBN+EO0EmilEaXaW9Z+cZyUMraRGU0z/cJ5ACPDuXndbJ5JNGe/d81lQDk4jqTeqQ8p6op6QWr86suvAmg+z1QwE8Mc/B0mZYA9+9wy8I7oZtLz11c+s8efeILTq4Es74Ll55XZfChc5zDv2YrO2EKasDHAEz55e7MVEBjqmXqdya2zuUyLR+aMsLf52Z1//J3t2bDOrlgxGzVjDKsDJebIOB16m5qhOhlDQevDP2PC1kK/kNSdXgTRjOsUbLlvvmvjwFUNoOrSB76vgfvQi7F0P/SsFqayxeUt9hcoX6vgnQZBEboOd6qD9A7f2Jyr9jiIfcDU0PJmTwwH85VheVsP2yQm2iPSzQq4FJLozsYwKJKSkualbT17wdZt2GN5ZH2daLd50FZYOnu6kRhYbdk5O3QkF0PoQEvIybK88yWOyC2vzx2bv7Ynf/sgYgZ+tApykURC6ICpeDvBPzF0FKw6fBQAAkdAkcvKDOPQYcqKenIrfzeoDAtp+JN5e2HU0LSW+ghlV30Vm8yXUT4y5ceQLDpdWm2LV16OOfcKDtJCSsiRdojDtJq+nALtE48/7qqCBx54AMHNJbaO/qD8D3KZyt5xx0N26uBHtmHD17bzcL797sFf4K3hYx0ApnvAkoVDmNcaz6X3OX3V9TxmtT355JP2o9sAOCOvtXXzBjZkP9zdyxHf3AjnFBVrBg6lJyptDbiyg2R7q69dY5swND9C7zCCQDw9Z67t/oyhFOX4LBRnqhGE0EQvshnJMT8p8WLlyNQ8KWUcAzLkqOD2yhWvsTcI8PM0DGz2UyYCAgaO89J7p+3h535r29GjO/jFQXvs95dwfwatCCOdgAmX2vZjRSi6HGNiL2XkSpKISpuZ5W+XLpnO8Ge/HcglOOKFkjFqkn2+YbutwupwJsooMgQvr6pkAIRhEhlyC8PDUSQEQkNowtkqsjhZVxNDDhlPCbwvpkEE2WgZeNkQkAC9ZM9yc6vmIPMiCHqyFzVdT45KRjILkQOGF54MGKsIbLX0o71IRqSk3US2R0RwVZsGEgpwevwWleoEx0jBm1RJ8jkcoL4r3SQ+83CQG1YuGcbNqT/nr6SBw/27WnPffbyhTK6zUBo6rnxqoUwpR8NMhN0KzJsDifoxBLBAJkpbt29mwQQhqHiJw7+dgUr07LP/sAO788iyGBYQgdUIbGBceqGSN8AFEJMiBjeoCrI7PVkm5VA69JQ+ehm19bhrtVXDu0N5gkECFRrlJcR4AkoHtBa4PG7adhpZpzDK3D7KgAAev7ZywO794eV27dXfs1EIW9KAIGsjQCvb5OTEponav9ta0ZGSivFLL7xsM9E927F9u90BVGQC8AVhm2rgm7Zzka+9415764OXgU8wnuYEHujCVQsAbyEeCDHcmAhubgvl9Aef77Vt2w9YDtpuXSirjCPjSmIDF0LXGEW52A8De9xs9NEINh1odUfTI3MKnEpdgZHAuSEaUTpSItINcSToQDKz7rpOazmOwCYZyyDXKYjMoJAMNmQuMAt6aZVyPwuMt1//1wsAVgk8NJMXAPo82FJj7+5AXZaHXjxvNL4GOKOlRBPEZxI866z53AYWU4mlTZlHwI+yKnpBGw+exr6Q1xqVxbQR7TgoUrGU8ujRW/X+/VZ//JitmDKZQH/Uxi2YY+EIimauXG4X6FMeJ1DEEIi8gMvkQytqZMqZAq6xKp6mOIsszC+FAJtINoQT2kimiWzwmWTPmmIHozMXGCicHJP58jwA3SMwBS8DTAvYPG6aNfSgj0Y5U8P0XOo2Yynbrrp0BYY8NL9pineDvesn0w1m09QC9ziFlH025enaf79m11xxGX1eeK0FFXbPfX8GQL7ZXnjl3/b86+9DzdthfRVn7CwaeHfe/3f798uP2kJsIt989XUnsZ4Ow6SGrCqANk1yTJTFUlmEQdFrgz1TAWC7BcUdcav7MTJKpgwsRCdv9MxZtg8+6vaCkzZA6+L2e35rrz79uGV11dnSpThnEcZkFJ5cmmsBLWXW5w8EhOnvuNlXY/2IKm/5Rkxb6rEqTLbsJZdZ5ab1jt5Viufs+xsK7ZdP/sEOAD7+4s2N9tCvlrlhQAdMj4HU6RacmmOffvoxh20JWnXNNns2AOrIAQ6wJHsdM2wZY932459T8nfY7x99ysZOm2tpmHBXQ8eMAdZTgRyVNmYLWL4IWlHiqUaQ8aXBlOmWXSjZaRd7P1CHGKyWDjCtHRy+CmAhZMCvvo7iClNbgag9lUW1MxxoI0iidO1Nby0F6mYC2n3exI0+KhVPkifJ69dRGguWJGCxBpHK7BQrfClHq0oJ+lI0kSowE9PhCenw8MKxsYgdwwFuuFR1mDj2VqhM2f9/Bg+OoP/Nhj8PCqArRv9oGv9KKxXgSmkwXnbV1aTU6F3xu4lodo0Bpb32zdcgtEdYEdCFlUuutNEjcxwBWNFUsiwVQAW0sHto9KscEzhYvaGISA8oX3FQT3EYJxipP5cAAjwBna0w6nsxFDwgWg8yaS0tqQIgXOSI9RWAZ2vYDDlY2/3yZ/fbJfPmW3w6jTi5KAl1TPYHTZCLzgSGLr8njk+epP893LQuNob4qnuRvi49U2gLyABnLVlk2z/+CODxCEjegXD5igBE5lBmwb8l1c7LLbap42ZZW1GJ1SPb085p39nlbWfpnX29YactmoZhMwvSWyUa2WUoKNIT0JXmXkVzOZZeUXac1cB3nTF3xhDvBP0wXhAqL9XQoJDcodfhzSRPw5jw0Dh6g/RkII+PFX4PsnUfJXtxa401J8JZZFO//tI6u+MnP7NqAu/a51+1y9NQI2b07g+m742PsZsDGuFLn4U5g3u6+Ew/yrwrYYmwsOllvku56+0fbbR/yG7gevI82CzYuIlL0Dsba1PmTSdbqbQOhCiLd+63CKZYagdkTJ9qo1DGbWGg0yqaHg8eDxh3Mj4eDfsO2ZF3UE6B6+k9Y5T9jcFFclwmWnsj4aCW2I3fX2NP4QVx//332vN//5stWjQDKFE7xkTT7b8e+4u99s9fYbtYChYrwV7+6rRlz1jG+gNzRXnZToAXw2XW5NG2beOndtet11sxTmGBtFBSYdoEsW7oHDORw8OAXmM3MJ9CxA2CoOPtyT1i0ynjT5w6x7Bmsz37zDMWz6Drg7fesEf+82V7741nbDT93M8//IiS/LgToVwM7OfM4QOWjl/IRPxJuxgiNPO+JjDhOgPUJ4kAkAZ+sJfNKDCrLz29+o5mOwCspYug3w34fIApt/fpnU6uP2TaagC4GXbk389Zgh/tHfCefrCCMld+3xr3bUF5BpYDSIHqXvQLB0MsgM2vjNLojbZDz6ruQWCBax6D+GtyXBCtChICDoHn39tn8666icrjOfpkAHzpAf7yl/cB+lYlVO8UgbwZgOUePkVP8QFbuHQZfU5klegrZ2C9WYXGXAEHlafog2RHPmIhUMm0UjlFMFEV5rD4POrVAP69uA/diHO2ExeElggmgMk57A3EcqOJB33oRfYgVpGIhJgH67LDHdxQwqi6qhhQideaOXumzVm6hN5hoPuZ/CUES/MlyGmaqjJVdNEMeqtCGSgT08eQGMBwZsZkXWBaPr4rra4A6HByUk4WcBks6P8nhIQWVxBDEo+vC14ZrKKca0KdQyz9DV9+CV1olG3etNv27DqARkYE06wOu2zV1W78++7af9NUp0kJUPTOO263BrA4sVzgdriAmk9UVyPpwgtrrGdUT8lVVz8EwNUAlwMAvFroEPAXg5wWpmTV8Bu7ABX3cqGa6UmFMQ2sYap36ngxfxtuyyCjX3HFVZjKTOeNihVMRsTiHoKPK/IPXZxuTqVgTkSVGD7Ij3fAUQ2l70e4oyQqdacl4yVroW8oaloSp3g3A4IukPgtGBnHU56Jm/jYQ0/Ynx9GDpwGty8BtPTsedR+KesGQwFJb+XECYP4jtS1aEXIec/MBiDpy5QqPd5SR43kNMvgE34tgfcMnM5BXrMWkSwJ2+gflAMebub6yBQ4MSmDwMxr5vGCmKq9+uxTNh/l5S56bXHovnnSw/zjwy/bbx6+H92uJFt55W/sRzcvc76vffRIAsh0g+hVFTOFzMXM5dy5Hq6Z2YwZE+AFQ2nh3kQQSCVQeoGWgZrufiy6Y4h+jsrJcc7zUTAtuikpfOiHnT50wkpOFqOogYYdi68AKl0DLYMJYNaSoIitJuhJECBG0ZRGdgpA5j1Q9p4AzhEE2FY9HX/6O4sXLrD33n3TZFr+7ttvQeFCZRfc4xK8Uk+dOGQrli4g40L5uc3XNu6vtYmzV9J/beKALAOtX4Ap+NU0nfvt03Xv2GuvPmffv/4qmudL7XtXXWovvfQC6yjZcsaM4bqBT8ycRj+pEuhOJtcYoyFezwBlcxvBT9Q0TyBFFQzKvvzgU7tmxSqkxEbY+rVrbfehAxZAgJgyK9vefHmbLWFKv2D+IiugVfLvf+62339vLH3ZDjvGwEteqakMVtIIkLUcpj18Sg8sDX5xX0QSG10Ef5qdDL2a5aJGACg5R/8So5xu7mUU0KQkMhsPqhZrUo8QsLDPCGvzjrBShkTdHHjlTPi/PVpoM5beZJ/i/fuDFak2PoPMmQOnuTMCoVAv+ybvvJ33azB/MJPNcHcLWcuB3P8g2jR+DJUSECDo5L03gwNdtnwVatw77KZbbiVoIopL20SDArlnxdE2EhxDt7G+jgMTrFkPe1+Vj4DyHlIYcdQtKJAMBXQYhFCpFdLXbeRvJFobRN+8lUFYOBqGntDBnE0g/86T9dVEcGwD+hNKT/f2n/6EQBdEDw/8IK+rlrXfLVd7gpSfqiTKaAntDoN7lbW5LE+/53GHg99wH25o33/nO3HSndIR2nxUpGJjDIu7Kl4GISaC6akNzpiSbffdfYc9+LPf2OwpoP7Z7JVo6v/3mx+RbSRZmL/wZcAGiMIT2MgBwkZw8371y5/ZGer0/l4yGACLA/3yZWhncfly4nrY+Yp8Ag9YJDZechq6XcjgeDIw6KMEaG8DJNo8aO99coaJKSeaDJi52JrASMMqMz3LLrvsCucv6oUBDFeF98cnabIGEG2cJqGU0f2k16Ly4JQjtU3SISIt4OFWSgJP2AuNTFEFPmUsZzvXrbPzqEdMIksZO2uGdfh02ua8TXbJinksFiRtSHdef/5lu//en1sh+m5JMTiNVzUjPd7MEIGA88TzCARims3Pu5ko1iOdvmx8rGXEB9NDWg4wdpKTKy8qP08fI8bSkSWi/iaLaifYNzraVjTwkQjh1MhSyxHJPJp/nsb7HIskw926/mObDDaqvb6CySy+t5CqH0D769rv32KJyF399D/+0ylxBMelOeySyrSpKMZm4Lo+czqGw5zEu3dst5OIH4xDfPMsPMtEPCVSWPxy3QpiwfbQ+J4zezIxqpSSOsryKQ+PAV2JCYP+RVbSh/qMGthNYJsOnzzFBhxAVvsknOIMO/Qt+MDMWBtB9t3HQk9AUqgnNsPayVCl7ZeD7l4lPOhQQLfHMEUeR7Z5YM9OgtolrI8QfDjm29+fedJuvvk6q6X/Wdc4gDIGmzMNdWb6tOoHi1scgaLNAqaze/busPuwpPwFGcu8+TNtLoOLv/7tSZs6eRKg17H2258+aK/+6UVKph47UV7Mpt5mjyFU2i/CONdXjAGpZmhD+whJL3ks+k7fonRyFPiFP+Y7KSMibN2bO2xZThAetVNtF1aIOzeetl8uHAuDIdKeogqIhcZ3DQfzAEyfVzefB2LkZyux4TwHFe0w09F48IZjmSgOYHNY3Xqe+z4K3moGz+sJn7UGPwxgVchetSHOmpmNpSVL9d2tp+1gCXzeEqoclJUwvQOUi7/ukuvsi8/ftskZHfQa8XMggdhND7iybpQFQy1sSUZyvaHc2i7U050ZsF0HcilqpLnY7QzE9aEAsWDBAvQhS11zX5xetX4UnBzNiaCg8lBIiDaC95DWI74aDLyc+CXBuoOBm0jx0bAf9BiBBOlbb70FEQ9KebCCG7/ahNn1t+QNfaxDMIYEUWVoKlu9ybbbaQG0gw4IQfB1Hv3VbFzQ5PnKsN7C2AOASZyXSqD8XS/qM32XraAsQeWrs2i8KLU+TA0b7t3pvQqGMkTMF+yEgMdjaQrbydhYgd2pqCStTh0UTW0SjfkaiOrxIJ6z6FiPGzuJzXAJPSKGCo54h1AmeWgjoEZPsqRY3vxrLz5n6975gmwBvJgn8jOnSuj3h7kUN5VOuK8/uJlAQJQjQsGvkYEBG+nilKsmU2uFIO1Lw/n9j/ZzKhHlETv53pXTbCVp9kxc5csoD2rJCrOzRiPzM4NTl4EFp9QgvSxJJMmqrBd/CSlpBQBGBKXIlGeIS+hFGQozmUDMAzM2z9/+jRXu3Wepmhbi59pC76EbZd0xbJyHnnzMHn78UVJ4DDdA3R9FdmrGrHl2EoXkFCZitWQ1J06eg+oTbM+/9DroPm+yQOz3aLZOYSgxkhsaSw8iEB5gJ01VSe0kgIMCWc2ibmJijLQ7jdouUnKRlV0Fy6KpZkhTSH8tKT3biXqGE+QycPlKRrq9FV7tgX27yEYw2ibQVYGp68YT4Jt9B+2zTTvIsjLIEi84EceKomos+C61hx76OTe4jc0FpotmdzG0tbPQkSRdfYqvVajFSllkBLZ5EgM4DJg1c/REO1MCRrC0jvuZaGMhxlfDkf3jI39CRp1FznTrPMyNfJghwfTH9mzbZDddvlrcdYY7zegI5lrStAWWPn6Sfb3+K8da6USvzI8yoRFxVKkL1VSWWRYEdvE7J0/IsfffWevK2T6Ang0AnNd+sIeNfQWVwioCMVkOLYAY4ECLFs0lYBYTsI8QBDj8YIEraLZR+vjy+NJVe48+1JOP/Q0NuAtWhGTSA7/+jW1ev9H+9MhjwF0y7Oo116JQ4mHf7vkWatYJ+8H3rmYCPYh+3XoLiAhmwhhjfTxOIPyrjgtY73GAlVD6HyZwLGSoMMCU8PncvYBgg+w/ll/Cuu+yX7641cZPDrIfL1/I5LfYnvv8JMKoK6HX+dm2LZ9Zo3QhWHqXJvrabAQUquvRc0P2/QC4s4Oni+3e65AvAwu2dutJAMzBdvhwvU1JCrVZaNddQk8rEZWT4srTFpHIOuYw6QEA/O435+xoEdNrVJ7LvcuAGCFbRQskHGXgg6U1SPdzMFLWyg9CHwpkwwFPQxAFMU0sNcgZMosZdBNfly0RoIbYBaJTiY5FjxicZB8By1Gt6Cur+S9q2A9uu8UxFYLprSUgIFuHB8uDv/49g41yMJOacFE9sAc76eF6ERS9yOBkxNRFBRUNFGfl1Vez5sY5n9xeNkIUtLgmKoNuiAQK0voQGFgfClRDvNUhu0ENM4cHCt+1HFSAc69ffTE++nh+p1AsVWUeQ2K6HvPumjd4FmVTZQ7XX3W5fbPpK7ud0f3dN/3UkX5BtLEYW1wJGk5v5rOP3kEX7aw98NM7bc+W7bZvU67Fke11QIqvraXMYuN1MT5ux/V+wAthxNp8cFDI/KAy28twwJdGorK5OMyFZ0xbCl2LzNAP5yVsACMoKSsY60vSuJ3yU1/96F8FMMIOlVEvFI2RGEp7sEg6pP6LmfP588eo66Nl86t3SJPdTQ+set83dvzALoskQ4ijhOIuIPujdBoWBLSrasCx8sjcBHTgxttvZ2OR7dFHbCOgBKM9lg9ivAHD41Ia7UeOnCBoj+L9+Ni4yTMoIyEJM9WRiUgC2ntdTIpExwgFbOx6hbpJ3MR+cf/oHclqrocAKOK6JJ90U+roFQqflkBZqFTbgx5IP9JPvUwiR8FPPXH0gK378AOavGRicEv9UOMoAqP0yJMvWw52jxcoy1qhTM2Zusx+8bOfM8WWmkMN/rIHyOBoesMWEfRG0zKdaMfI7nSSj8zKgoVR6XjB9N5t3uLrbAeKK3f+4E7UhRl2QGlT20DsgpwJ46yewOXLOLCRINKMv202DWz5ETSSsb1IA3/bMYC/TPG0aTZv3ux8BWR0E8tE3I8N0kzzXrJWzfz7OOhSGcCNwmHNnDqeZ8dOFdHP5Nrh9XvbzRgds96U4eXgjerLJHIhoOAo+nAgp/HH+MI5ytVhYZcAliwR0VR/lSpATo4gIe8PwPVb7uW9d//UfvOr39qUiVPsGoJpL2yRZ5590tb+82M7suNt6Ha19v7ba8nkjthEsuCJqJrwJi2eskZqOp4MRQSejZOOHYf1OihQHqypKQTWCrLh9SdOQ7eaYnOhOJ48dhbBg3y7dNW1AMb9MMQB3jEx0HZtbrYf8rJvXcLQx6fRKll+H8K42ZxbaY/eR0bGYfP13hIGLvSowoF9EEAmIBYxWjAuccSBOQ1Ee1kF8k/9yZNtUx6+wTWRVkX1UNCJlD0KcKnAs6qYRk9YcbnFQPOTv6iTOLqIM5PUl9AMGggqOKgUHVb20M8FzVAwE+xKX9sZPmn4oGFEG4FHWDYFN5n55DPR7eD3d975IxdM1b+XOVMAwbOfMvmTL7+GEYU+JIMGDRc8QFFLgKKXoBePN0o3WZ1MdEaNG0eljsk7Q0GpDvsLh4s8lkrdYaaCsjnBS4anpTLkdmR8qY5QCg0rmAwHOr0npy3nlICHDHZc0BNchfXntO1+/dqdg4cP5YLsRle+iEhPMJs3ey5j9BsAFyK1Dbzgzbc/4MZ32c/u+4m99cartnPLV/blZx/ZBXTob1j2Mxa+Dz4QNFyRyzl9ptgh7T2gbnkGdFG6HWOCh2E1lKBGNox8Q3qZFKSkjLJli76Hc7ov4PE4TmgZWnMM0tztJdsLIfvRz5z6KBdEN8GPxRDGhZViagulhw9N/1Bky9dcughlCS4YJVMH76Xo+CF6X2fIkGps0cJZSFSjIoFihS5oG6VkE+l4ACVsEB4CTfg4BJPdeSBqGYT89+G9Rwm8KJFgep1/7BwXTTy8WOhLUy2N7C2Z9yi2fxvXo4ppqFDrI1MRUiRLlBFtNydIl8jHGmtrIEJg9CblFiSmlQXUTJ9MN0EetVEMFuoBUIbQx+gAST+IblwLctZbNq639V986jKbKZMnwiyBgcJhs+LSy+xLzHCU6mchCTV3Nrr/I2c4alowNKGiwlw7cXw7wVw+FVVOGqsRyEomAwZR6BYvuwyp9lL71+tvwkFuoR81D8OZ2fbcP16ys0x4F8yca1etvsJuvulW+wxYxFRKel+BszkkpBVYcPYMJj7HbZl8XgnmbWTTUg7xZKFLHHEd7QCJAYQSxFTWFCK/pYxOXNTRWRncV1D1ZGknCXBxTDOjQXa30biuJFuOoJ93ATCuH4HmphvW2BeffOQC4SVzZmLWg9yQ1yDr5RL4rLn01ZBZlxkRGYsXrY8i7ns5ahDT5y8A2wYSnyAtLmwC97eOn+/bt8MK8w7Z7+69246T1TeA9XzhNRy6FgN+HjHWnnoWTu58wLXAkHY1sdl57HTSsWB6wj4IisbjpjYev9w+1mMlwa+Rg3AAlk4v2YsUbQR6bWruhKeM9Hh0r507UG83YGY0i4y+vvEMMu29ht02w7oSu+N6ymCwae3lsEi8UJopr7E+Mv5JAKlz0LHzZOjQwCE9EBdh9VRF/iMm2Ruf7rWjJ6FrQRNro88dAaIgrhtjdnqRExfMIOuLcWBfqOiMzgAAIABJREFUZdL6VAajUjWLA01wDQUB/VxBS2WqApSSFpWjTsgSNIIOX1+CU69gQAQylXkKkAoSyvikCH7NNdeggrKF9sp093xSSjmC9HM7sUOUz1ZA6vUE2wS8UMZhEBXLnmgHNhHIXlbnvFmKwwSfAOn/wfypZpoukQApdgxzV52ir1hUZGb67GU48T8ZHFPU7zIaYDK4veScuS5CUBTcfGnLDKsIx5B4eKQugcggo3aadD/+4Q0YwIy1o5jh5ubmAQidbA/+9o+4ml9NItRhO7dtBxj6T/oqf7Fvd26xBqaBv7zxdscESGW8veLSKykd4fdhsrtr/za8AQg0/fXomtGL8xFGBDgtZZ0MYSOjk2z+zNVMh8YQ5GARENzc5kcdV7w12a3pBnXQMxDJVm/iPJmMdKx0WuhNeDG9SmKaGAZlpu3YCTu/e7eNBSgbT+Dqx2i6BehBZDalI1mEhPu6Lio19HIqR0MX6qPM7aR065fOGJs1Cqmmp558nsb2aDw2mZQgapmSms1iGW9+oP+dCiWnaTP9tTCmTdK7l0GiMD/d0FrCoBepP9EA7q+XNDsWJoV6HkKttyAZr9Q6lLJ4SGlhSK2hlfG6GqTVqLYqqAmEXQ42raMFJ3S+dlH+jUKSSo35pUuXUt4cBmZBg3rGDJSIVzGoQXiA67Vvz9fYCL5FoARr18N0cFwG8tylPD/eDcidZ2ROwQT5EpD4+N6ScX/y5Qa+IvcOQXXazBmWxYnbSAk9DVjOjKnT6MHuh4GC2i2BWnxOlSLNvKb9lP3+HDwJvP9aNjukHnqrbQwNqtxm1yJNQVQ1gWY3ehNO1nzftzvp20IUZ1E3Ux42ko2NJUhrLSQwvPDh+mtTBZFZe+jEBj3eCqaroqQUs2SkuPKLbcXi6XY9MuRfffE58vCrMes+Z39+9g37/M2/WYMGBACBF626HFFX4EbMuurRUBuJ8Go7asGeaAd2w4bw41rnb9uIkIAHjIZDDivW29Rlb6/dbVeM87ZsDF42op58/Gyp3Tp/PKj+IHsXoO3UBUttVtJIMm1gRolAbgC7xwdEMmkEc3ahiOtjVtxwwRkftaIm3E+WHVAJa4XDra70KAgFNh0ZblMLw4iwNrxEai3Chymcf4I9+fFmMq5wW02rItwDk5vEECas9LaS0/FDRX0mLNm2IWRQX8/Um0NhAEFMD1oQvTXdJCUlaM0hOoC14nB5pyx0ONgJrCznLsEwxCBR6ar7o+AmKqfK2BOn8oca9gQ/rUsdHs40mvs6NMUUD33AmZuPoT2jx16z5jpa3ODu1B4agdoyDBBXKopjyn86lL05GEX10pBRPstNrP8ADsZIArSYSNKB6yOaNXHoe/N+3HMTtJzwqOvF8dySQVKjTOWq47AO4elcFsf3+rnQE/+rJSensSEl46E+3pCrmAtykfBOzx7vsryDnyLKmGgbt22xh373KGbEy+3Rx5+xm3/8Y4YIVfbF+vXIU6+33z/0HyhnvGUjmChMTphnI+O9aL6msfHmoT4x2QpLi20DZW8VDdKYJCRuQqVSi6glfMBgyi4FuRD6C5PGzqLhjrwLQpGyaVMNHkEQUG+hBnUPXXzdEF+BCC9OXbxJg5VO64SJQqEkkkXj3VppdZz6daeO2eqZUyjdKBvByxHVuBJcFIKSJ9ljIZCQWKAjtaTlSeDlfEnbT3GSBiMLFIZEUx88yy++2kJ5mGNpGWMsIZlSmqauMk+dKPKq0GLQQpKxioJLK/aKMah/NNOoreQayXgnTlMusk8JZ6oUCKHpKw19LRindc97caKEnJjVgC11Kuq9a5KlzXua/lECp7NQ/idxaZfOfwfZ8RoMZk7Btti+9RtbvWq5PfDI06gZB4K+Cba8vRvs1w/+mGRVareY+NBHimX4IZd4PzLRJavW2OiJcyF7E5Th8n61eYdjVoQhmSX1lVSuRTKBqwo2gYLRcfwo5mPlF0d2c/LUKZdFR4I50nWoBk85gqFDETJB8oZtIdjnAclQkFfGqvenA8qdyuIbsmlHk1XE4z1Qz3stIsNrUE+SAJZKaZoIGV6ltC8nd3bGSNoWoa7MzkWKKohsrRJKWjcN5iRK5Sym4rMJyhs2bLB/v/4v+/zjD5nYNdkJDomxk6cDFm+39956n4DUb9+/+UbEHnCU47AYCf4tGkR+8+l8q8F5Tv3hCFg8OqgDgM10giVLolQtg4GQe/SkLZ81GSXXGHsck515K1ejVHDedu7Js/RVtyB3j0z/2SLrYIMFkjmmIVgameIF3ASIiw82gKIznii0eO6fDz3NjChKqVYGBB5I9PdRcbRzcmBnWV/dbX94dw+qv5Nt+XgEU9tLARgDFBcEyivSCjvIZEahPtJFAOhgYAeAmmIRLBu2mrVYMNLu8EOAwhOoiHpuynKUhSmwadCgT5WtCgLCi2nPaE9pvekeySAqgqRgmFLlSlH2pr7XWtXXVKqUDvZmD+tTlqXnwSkePnzUPU8Cg6bg8VlQFeO5VOBp6U97kEB0M5WV/JI3gGHd1xgEPIO5p0NOXQPsI+GdYImQzTmjG/bEMHRkmL0wJGU+tFdcoOPvvwsWVpLgynOGeo6or0+JdjoM3hBvXMFO/sweyfNtMI5sphHy+aqly+2Jhx9nYtKDgsRqqEmp9vlHm+yJl/5i7yA58/B//oHmta89/PDvbIUs0tC77yhCeaKS1B7AY4/wKkA6StgoNZzWx0/nuQxOsjZUFZSaQEjIboKI6CmpmTSikbsGPSsFWWVuQUxv9cLVlH/kkUdQkMUpnXTzuu9fRyN6kTPHcaa6LNZGNlF3WyWvwRMjEkpjMoSG4tM2afQILglpMeoIfdxEb7BM7Gx8WGttE96viy6/3Nh+FpYJqJdma1efOK3hzshYzIwRoyagPoK6Az/r4gZIXkYZiqZzHaS8CkTyk+2jQS0woicT31ooMOX0qJSpxfH+tLmFLRQ9ZqgPQm/uYhAPJFjoRpzFKCfv8BFKuRDXzzoBP7SFQKmSQkG0l8yHY9WqmZj2wOzoQDb7pu9fyzSKrKHwDNlOp41iKLHw8mucUgUa3hixfGtbv/mCUrHacnA0y6ZMjY0B8NrYi6H0RgQCQmzjzlx77Km/0z4YRHI8hfeLvSOlsheTME9O5mQEJDdg2qxemr8a0wT1N95cazfRp1XPMYxPlXOHseWT6KE8QGfNnUf2i10fWU8dZWoZCHsF+BxgKsoeBjnRKwkS50D1p5Hh+XK6RkFpCkeKvKD4FBJeQ01w+Tk4WX3+fTBNf5UewmjFgLxPoQSSUXATVYI2jg5CH0rYCQCH25GXPlRYZD+65z6M0Y/aN19/A8i0Clmo+xyn+bUX/m6/+eGtlsjfl+xG/op+ZxHPewkYwQgCShk96VFkTr70a8/zvqV8Uke2nD17vp2k5zrAPTmAXHwJGfCsH/7aPt+yH7x1vT356BO2H2bFxu2byEgBwDL08pPBd/JYpt6LLZDhyu4P/mpr5qJM07yXlgqbup4sjP5dAK2KE+Wt9v4++qM4qnn0VUNHbLGZczPwJgbqI/0UQNzngQCVgGXrRkBWatgerLFmBkvVjWWUyu2YTE11MBB9qC+nTwW5SUwzVW4q89JXbXh9rb3ouaLenSA2wsj6i71wkYkgHTjdcw0ipPwhx7wJKL0cOnTYKXqcoiepEreV7F2DmUmXLbcxGD25wwRIksj6vnDZm6lIGjmYQzj4JJ+uikCQEO2JQCoxH6BgItn3sg67VW6KvE/J6y+ImDTp+F4/Fy9WYqTC9A19dfGRiewQlKSJ9yucnHpyborO9VHAD5E5EQo8GphgGsorVmZH5rl04QS7+4d32oKFi6FKrWFK0m0vrX3VvtyywV558180DkcRhTHZGJkKDuicZcRlWFpAlg22eNrRI/mQ8pvoq0lTjjKQi3fs2BGnbS+qTKSE+DhJAoGDVAIaXr5sJUKdswmOlJdkPjK0FRq6RVgasDyyP9QLrlWqS5k0k9NbLkFJTHWE29HjN1QU2IiQPpsOX9GT5nS8RP27GwlOTFyZnj374os2b95SDEfSMRauxHClAKQ4AoZAHArqKqyK/ssswL0elDijxkywK9fcgJy2iMpwZQl6vQRnL6Y9bQAXdUr60OPyo9Rp5GaqIVtNA1+9q2aaozd9/0YXvFp5/UNZmy8bEZtEXr/MPXSSamR/FN02PZYCWQQnbTHBrpzplMQJVN6ehGMomSvXiAUec5ambydlVjVl0UO/uJ9yDKiFHOgp50KR9UkCwlJccdouwKdcw/Qqiul4Eeq+5SW1gIEzMJtpwXWr1nYfKLTJs5fZgqWXOwhMRBxEbkq8IK5ZRDhZHyd6JyDjnVs2u3JyChCJAKRUCghM8nAIRnbHmzLkOH3Ydu5jFqWLpmN5x4/bbsQZZYPYTp8ybeRIu/zKqxyKXtdD2YSMqlXuRHGa+7HZxJMUT7QGalofyr4RQIHUDI9CykiSS1rsw6WJiPnaqHJH1yZV6TXkJq+sAyYCr7uU4UA3JW8yWaBnD3qG6MqFoFKSgyrItFnTwP7lW92ZExZEBRDLRL6XQ+DgETKoSWPdoOqFFzbZH2/COYts5VBxNcY0ORYGPS01M8O6RoCFA7spCt5pJv4vI00/feEKhkm42pHVrvv0Q6dQnJYz3hYsJyMGYvPNN2ehPaJzh/jrpbOKbPV44B0XzqJtR3+K1kENz3MamFA1EkpfbcdDA0OadjoYPiiC5EzMsHlTplgggwVf3kM+vTM/enEBWHb2I+ffR29VZt4NPVDqSAgSAGcLjqTBghIElZFuoDBihNs/o0aNIsvOc569Kln1/zp49b3aHmEIa+haymhG116Zug4m9eg0oVVvU9ddKiWjueeff/qFjcdQSRQwDRZyj+e7AHPDj26zpVht+nBQiO4XCaawhMk6q5g3BsibFoR66YoNYUColMGpjaOJtmRi1K4QX91H6AmpkKjM1PBAxHs+5Rw29Ht6wO73Q8o0LtETH9b15Ki2+NmwBaLDFQuTl70oetCX6Llk7iK75457EIYcyUnZYD+++y6Mauts0aVLLBxuXS5+lE0sSCk9xMBt1YkbAQRkduYya6nQqRDsIr2gHWqEl2P7VsJFjKBfUId9nn6nkrQLfFsjlJRpU2fYkuVLaDxC6eBEcaBeSNXeAAMV8CS5osCgYFFcXOSicgN0lOSkBAKEUNDU4xjQeDaW2oppWCYSfLwlMw0ftl3er0ywnmX6t+Kq72N8TaMa/JcHeL52emQDTEILMf0VdUevSc/Zot4VktrzAR/PYRGTexNs6900aJC0WRtNi2SATSKV1bNnTpO1xdg/8NmcNx+fVXTu9FqDmQSPAagqs5QiwJNCXKs8kL1iPWVzHLghfQhj1K2bzmRVwXM6MuL+nDobvt4ErjCGfkkYPTUmcAScHt5vXWWp/eLeOwkU/ogoNNPehOri1Wpn6vKs4PwJyu1gmwkXUjzUl1/4b1SPQZ0z1Z4xbQXA2dmUhONt7MxLuM4G/g2nKEoInaiRKGmUlFwgmJ2Ce4w0Nr4DgfRTxmUjNkhgiQEr5kQJWfz1DE6EASxGGEEIdoGVU1GTlaSSDEyOMsGt5ICKTUxCiHOEJUIZW/fRJwxWEExlYUYDA0qkBJTRjHw7e5vBejVUQQqvpR0Cv1J+B1yTQDZVIhPaGBrXMbAI/BnMSAJJGUQVpbJKMPVA5UvK2M9JPnXyWkKZkPsyKGpDMkqTcmV7g4hM8EyWRwtmHIE0i019nrZGWlYyvVgcuST4WHPBMrB8HM+U8olnPrecJE+bDkNnHqh9OnlWTwKgzSYe6W4y7ulIcKXBPJH15rfbvrAxZE15xU32DtnezT9aAxoBv9+SqQ43t3hmnk2Nr7RglZaUmxe6ECLgddcylGvBK/YM/hvVbUBX6OtOWTif/hr+KJTmvQzwvMmsvQD+qgfXiQI3bxkTpES0CHtgI3RybWRoOWTsrEGCWgQKUDoItM50LVX56KvW5nApq32lw0feLl5MIJXVCXYioUv9vx5HQUhBRHSuseOBvRBENAg8ciTP9ewURG+44Ub7/JMv4TofdiY3aQyXRpIIhYNeSM0eYcEcQCUouYRDDVXp2givte2iZp8SAQ0cpDzcQyDq5QCQ0VM3maRMsPpYqDKj8gOZ4JSDBQJm34rOrq/qGepDQObvqo4MBbmhwYW+Cjfn4ZHO35DcTJuVTCZwIw5HGNbARZXSQzME/RPo+SdnJ1s59nbnq7Dyg6SvprKie3bqeAsfxO8SQ+hwMjKVcm0Eg3OIPR6H/9jKmFrNTZUZ0ZQ5zEuY+lC2II44e/pc1BGugc6JDA0LUelxH3mopJiV+bTDDhg2idWbUNkyyJRKktP1bHyB/5pq8AyA4D+VXogvi/8CeK5AVFGiQOc3slFfW/+1pU+BbgUqOwjPAQ+UH6QoMcBF9AErJzR8LPATNUjbeM5KBAKlgMo8yebMX2q333s/lxGFhopaPCkiCbalBKddzqJOG+gQyrUN9B2XLVvMxUevjka0Si0tkgjeRxiZXAklt0oEvZfzLPQyeho6SdWEFSOjHcWJUHoZUmXuocw9cjjPNW41oSoluO8C4BoA9KWPkvXu22+FYhRLptkIsNfbThDJHnryTVt99Xh6d8fxzMgBphGHmnEmQRihgblLbfJk+mqpWSzoSmskAxYfOTYF9VyGCae4T4f3n3TS5U2UrFKJkZZXKAOZdE56DQGC6c2UFhXbxs2UgBwy42nOB5AtnuGQq+N9SkFGmX8qTIJwslsfypESpp35BNKqmlo2JgGS652KokU2B50A5b1kxgpyOfTdWpB88mAqJzS+Frc0yurISsrISDR9C+fUD6O00+OnjUh3uoNqH6hpHSBsFFmL+rYVbPpWNoo3nGc5vsncuJP7Gsl7LUVZZQSshVYy1yQyPk8OwRb6tUHIxH8KDu6CmuinKmwJAg6h3KeR3JdZBBexSS4gdRXONUsPIqsnUORXMxTByzeJnwWjXB1uqC2TqZRBuD8Nx7kD7cGWnljUeaCygS1MCM+3sSm9Fs+G8w1ItgOVBBfUgjvDu6ySjGz/aSqQEROQdN9t8SnpHMBelsi9GcVzdzPEEChRaAB5EocDog1mGKS+WCB91QVMxwtLip20mAKZDlMFO2XFCnRac1p7+n+VcPqqYKZApr9XEJPem9brMFZOArjKAIWf079XUqJ/46Tk2cvi+w4HyNOUrksuWeoy/d25+xwTJDaNw17GU1AqA+ECT8BL14u9G849lM+xFEdU8SkZkhvbIMmM+rhKyfqUjalvp6kCwU/URxlbS0RAg0n3e/69vsqwaghaMpzFDX2vDwW4IQgJ38hj4rbHFwz2IkGTGJUCUYBGJdJBA0gDyXYt7+QxmqxEYErAivoLBDmawww8sojYs2bNsZy0iZYYnAkjAitAoBAFEJflxyMk8wGmc+JAxnISS9e9ErhFLA168fTk8zqdMfTNt1zPpiPAcSD7EZGl76VsBsUAmvUERS6AGvLKWFsRkOzkhAuGTdFEqRYvFgPwgDCfXhubiJku2VU18k9elHjZjK9LWeDf0qfxiRuJtFKMxUG/GSRb28dmHWRThUL98qbAz6ORX8qJNsgFDaB/l4wsdwSKq1VQhgbIKJdSVk9DjPIwE+dPP/vSVgFa1Qi/BnOVMfSD0rmpwm1pjN1B2aphAi1TN1BwpxIbcDviAILBaPF08n40nNDkqx9Fk7Ym9PLoZ+jGyFFJoGEtOjVnq2imS/pbPP9WoBhXXgboFOe0QcCTKai85mLu/PQ/XrFLob29+OJL9v4Hb7vyQsY1M2fOo2/ZDp2rhiEGPS96qSEIM2IfxSS3iGHCYdv77X5LjcmiXMUTgimkMqUWrk0XASeWUkXQjZ7WLrBtaW7BK+i0cX2LAFgXUmJ7UXqoMZ3CNetmstbNAiwowaiFXqMPQTyewBZDVqoFJ0vLcg6JXjJpOUlp6hXL6e4Fy4GLNgRV4HtBCrwxmukks5dcTzEBs4hNVCpyOQE4AUphGllEShoYRbJCeSj4ERS6WRcqn3ypBtS/0WFby5rph4vZxcEcpoXL+vFWJs97DUUHsZnNVERQaAWomyHpdQ6VUSqvz2CdCOc1iX6e5NY9qQ7WLJzIuqu3360965Rf/nLXDEsAixgBpo1FSRZKm8QbGha93BAk5UvPDzmUtbYgT57OAUuf6UzVoJ1ty7RyfEe8gVVVMQDbdvisXX3djWgbFjhxi/P0jiPIVBZL5GCwFftA2DMo93gBBgdWa4MM8fypPGIHEYgNjiAgeCFYIN0+wS2GHOf1/8LBadMrQCkTV2BzwYt7pqrEKYBwj7VGVaIOA4bbCX76dzpIVPpm0ALIhLmjpEZBtKCgwLnx6fEkchpMSR1Apn6SYVI7uEwPQO2B4CHL0arzJ2tWoCsFZhLOnlmxepVNmzZzKNDJ90DDg4sDBYF+h1sUw1/1e0fc52++O1kdnrTqdYY5FZOhyau+H7IsJKa4TI7hBkMxj+yreAzAxgmh8TY+E1I5k5yKkjpHNdKbqW2vtSMnjyKfUotcywUnczwdRsLVl68B+kHWBXG9A8EzySK1Q1zuYwHVwHk8dOiQi9ZpbABh7KpQ8o3mNNUGPiXnHD4efPB+Mgc2LCdqPFSuLk7IVjI4BTmVexLbLCOjdKkyEIoAStYIsh41qEOo/Zvpq/nSf5uShYAiGLNesEZl6O9nT5qIMgYpME3jslpSfsqCCJq4ffQVDu3b7nwkgCDRJG+y3duPW+HpcnkdoYhL/4OAsoTeSgylaBXDDJViD/7m12xoH1v3yaeUtNEIFYxFUDPbuX+HIKNTT8aitFhBzovcupuF1kCGI/lpLRT19IQV0kkqRyOJSSormTZ9ouOdDpBVKrvTUEZNdde3IBM8SS9JkJEAR8fqtNUrVqDnryFNl1uUx5AX+tOfXrA5lE9RYLqmz5pJD3IONDR4pVx3qk02tDfXnTfLqdaGeOcJ7uVZNrFQIWE0jj3VJyUA1aMaq/5JF1MxbRa5PTkMPJLvnipNdUiyeHrIftt4/lZJHtO3qYL+Vw/OrYb7qqFELdfwNJl6I9e6hOlrCkGwmyHM5ImTHAE+ikysiw0oHN1IskUdabL90LCmQTI90hYk6CkoqMTRIEvYK7lNNdMzbADUrf937uocQjPBLwoDGYofbTRZThwc4Siy7AgqC1/c18DTu4xO1KF+WhMV0PrEyPFk0o9NCIR09MbAZcZgCu7NuopHOigcv9WavC3APXxsM271IxALjQ/zxNPhIKBXDtMLZjetGYNR9higIKHslzI3MOplAOLhT/lFvzgWpeDa8grnfxANgD2/qd/e33bCvGKmOoXffvqlF+gJS9QiACRAb0cFKIMgDNXHo3rSbJPi8J4I7iEgIp7AVDae9xZPsOwIQsuNg7KjxgsDnlaGUAxqSCCEfVM7ZZgBoF6msjVt/OGpo66Z/l/9OAU4oQME2Wrlng1RoTh0JYTJ+gtgkyjB6KZkVuWmxxOAXFmiFEW0rjVND+OgaaJlUMs9yZ4w2lJGZSAgkI6lJCITJCHjpk0GWH6Ge8qgjEFUNr7OCkQ6jIXJ8yDT0toSAPj/np46YIQbogxPUl3QcB8X+ascZn2ClziIyVCQU1vBMTWUybHX9D49fCbb4DSMkX0wafZHFWFM2jSURcazKKeiR19kb370lm3fuw013TA20VS3Ef1JceMiEq2jsdvifZHbKasCdxNH74SeQ0Up4QJMGyf9ZoCD8+ctYXF22Nhxk1yvbTeOR+obqJx99tmnMeuldCJ4dTNd7QXCUc80JzI60X3fxMVPIBvoYHH3OuwOxGtOZzAJjkvXhjtVCKyHzMQIFGI54QgWJUWnnSl0lQQ4mVoFRYBHAnDqTxnTxoU/ijx1EHpnvihMKtMZ7E+0vchFeXCRetC/Ly0rwlc2njJvIik6mSjvK4nH8+T0nDh1ilNR8OHn3igZt4jKInNcNrF6CLqwlZSke8HrpZBxKOipDK+mnIilRyI/0EoUXvbu34eqy2R6ZhmE8wGHj/OnlyeBv507UTphkixE/wcffYjd4G4X0OS/cT00JWHQdFCob9pY24agwm47jWLLawyI/DhF4yhnTxWehds53t0T9X2JSVZcUOKc2uto0vuTpUhWKIgyy3mCcl2bWbj9nPRNlH0yMAqjl9jJ9Q8nw+7n1I7gwFM5e4GGeQPuUt0MkzooZSKxRQzgbyOQzPYmiFdxb5VR0T6yE0giCbEexHoJJbPrV+lDYNRjSf24h+cKp5coeWttMAW5JlobfQQ8Z38n/16uu8NG8ansQT05bTjBDzShK0UWXxL8fTAbBGGIphKIIRvLIrgmwErw4X3GyduANZidlsmwigOJrD2Ma1PDIdfbOmAJ/P0A0l/eUrQAG+nFgTnQcArFYzxLOXg1IA/Hk9CL9RFPIGmTXpxcpDBFqqnrtt//7S0Ta/SRX1+KxyvqX+DmIggUOoQ00Q5KGmU7C+rtaw7+5EmZVtfhScBIoh/HpgzNROHD365dCgzDAzBvYZPtWPe1jcFNbBRTyyqoZ1sZRjXXI+oQy/QxUp690CW7mMJjeJFGiauJqksERH4nMCnrUv9N1ymbLMxVBhczPZWvOlB14GoQBlDSUakU2JQBKZvXgSMjaOlMVsO3dDg7gkU/dK2xE8a74KlsUH3UdrLAHvrDSRy+E2dOdfAXCFVYGgImJhPuUmuBx1SPT1aF6q1pTyjblm/qcBCW7JKgYv5MYH2AiYlxoQFDt2z2LvbgJNEkqIhKO3k7qFcnsLFUjv7vIEcflr2o9yw0iEf4XBsMZ3FEeMfZmtU32jSa1K1kZjp9qxgylMCj+2rrZxC12+2yK1daOr2RJk5TSV6PQIa5tYjMC/03Lxr/nkyTmtFXU1ak0mYz4OGkVEjc1NlXXH2ts7579rl/8Lho+SNjc+sdP7QJoNdaScVKAAAgAElEQVRjNW1hoUr2+gKLMJnFeAYcUgmlj6AXrjEPQDWV07oCzJMH2UY34/kq1GZD4ulnRQfaJErMcKFAHReu3wopNz/fsddCkpj+eoLIFzWMNO3CuSNkLvSEaPz2kOp3D5I9NZG9UDoIuNrJBs7MSKMkH+kWSTnYtyVkUGPGT6F3kumav6JqNUE5CyWDOHz4W/pbPvQJ61wG50GPQFmK5ORVMgh1XgBnMAXpHvWRcmnSnsBnczn2jxp9J8UnuZ5VGA3eGFgAmtYuXrzY8Xa/3rjBvQb1LFRSXAEoWydTJxu8jAnl6JETkKsMt2uuvBbaFz0csis/ejibt2+0GYhgFjDskKppCYOgDgJWJJmCN+VmDeVmG1CJCF53oDY2B0gTsJweFmaFbNZYYFnYPcqFPQIRAF82kGSue9n8zfSyvKQSTRmoIY4vvp+SmPemh1PEwVZOJqpg186FaiTAKSPVppBHp6arfWT1laDxdcO92USd9GO7Ocp1+g73jXzZhH3aPBf5i8Pem8pStKIVENWLkQZdA7QuEcFbKUf6Qe73c827AWMTgRzUIAB6WQvZyVIENkMRLY0DDzkOrm0ZEuDp4hiTYUQTsEKhU1XQtvD0CXbG5ylxbHDWfyjeHL1yb4ez3SXVliAoUfKBpU+WPWqsbcXlLffscTtVdsJuuWqu5XAAy/AmnwAQCHb0bAXXy4tebSFtgxwPm3GLJ9PbdAs9P5b7k243PnsUXcRMe/y2QMuJ5NrvOmZH3txErxZqoWeWrTWMWMZfwX1MRMwaFkM00/fgRmvFr7WCHmPmlBxXZamU1HrTQaCMTutEwU1tEfXwdA90jR0vlcxcmaeQDlVYQQp069gP7CsJkgrFEMWBO37CWJKSPe4+yKnP9btoJWhvjB0/zmVzPWBIayjjhV+NTU2wLFSnB5DF6mAvyYBbKioOu0ZQEu7N9dJYkwpyqmrqhXkFTKx+vaAjgozo5/pe6iKCMTmVEZW2/Nxbwc39noBMIBOcqV9RjixuqCc3lLm6TE7WsZrSXnHbhMF58xdzApDCgxkL8Agiu8Itnozq48/ftY9RGxA/PxKg9wrs9hI5ATX1u3C+Aku+8TY6bAonVywYqQImdvAWwTwdPn4E8jlG07zBJuhYwptNo8S94eZb7DGkpiXFLPR8MMODqyHkywC3ncwrmD7cNjw1FVDa6RV4Mk7WaV2HDNQUTpAEUvZKMq0o8FWdNMpLK4qRgQYFAyF/nsQseV2xbBAFaIwGbC0GIZ9u3cc0EGI8pdvYkXH4MnjZeHwPMlBFiQJGUdnByREY7bJFTzmFKyOToS8lj1D8mrz2cUMiAQx74Tk5ZcYcMgfMdxpb6HVFcROAHRzcS2zlpGVqFYWInxbcls1bbfGSJVxwLAXZ8EJ5CwenjSdwbQbSQA1SYuVajyaF1+LUKaUgp0n04UNHWaxIB3EiC5ohSsyl0Lr0OOrv5R8/aavAMq5auIy+Axsfz4BuMo84nMJOUo6KitXB5t7z7R53PQZlX8jpGyjHNfWw1HujR6VrL9iLVCMGKQ/LKL2FQM9Gh6wDlHpDVQ3iBWFAPYD2sMkDwUAlU74JojNAkG7HqSoQHq8mZEVM1GWGLJu5UqawMm7R5tG17CGLC+F5ZUvXwvuOoHzvYFN1kZG7IMeiVRDTJFbYpiCCq76XuonkfzRB1OKV49YQjpADjbXRiHR/D5ujm6GUMg0/4f0IqCqJW2hx9AERkWtczYUatSMBAEdRIbTYSDapNt9EJqrJZEsL5851mUk9dDfh5OSjqx7gIJmdWBbTcpJtBmuwAUHYQO5pOK+5hezwAJPpQ0UIaIb32PQxqZauhj7Xup62DqJfRFmmnMiJdaNucuMPJlv83FOWTkZWuK7WtmxvtcZRV2E1WGyjfDbbVD+GGLmUgodErvGyb1tH2Ke+M60n60oOz3SLw9N1VBjwoOO4pyEmeuX3llkcxkIlKC6XoAakYCQ4kj6HVEbYY4LdELiG/RNcU57DTH0sHbLe6B0Ku9bOgSS5JU1hpSAcxL+bDaXuDP0+HTL1QLSE5xQQP5TJv2BcUtOJAWo1Y+4coEMjgCSV0YdDVomWlcyqvcn8g7j3eYixClmQxrQ9mcpMQXaAxMeHdkIrwwrdfzEt/qe3dlEe/btqI0rbHGREhs3DHwqaMroWs+a7PTn22NDwYQgw7PHGI7cPDtIs9cKX9HhBEZvWA2VXMqm8UyDJK6w1qMzyywt40RmcgJPRATsM6v4Ipy6wk9mrbEL0LCT/h8a2jQSuWBl9XLQ8u4BWlBqVmv4sW7nC7rnnHqc4sGHTBocHcz0fYXpIuTtQgmgFMVxW1UCJCZcU+Z5YSjaBE5mr0OD0AagaSbnDxgBkKL00wVSE5RuDGunk1BgmTmidAQvoIZjszj3IaB6TmNx8YARovxFdOoAaZCVFuWAXRBs3jBF3PZCLXspozXG0GdXnEXNBA5N+slWlw/IkvUBm5ccGzBk3kY0e6rT3vXgtAT7g57jWCsaJlJLN0N/8wQp+teEbGAMLHb9TTVYJCohKozJLJ5MCoXwrE+lHzrtkvpti7di6zYGEFfiOHcsHdlIENIQ+FwtEAOqHHvq9Q6SrTBRPdD7Dn1vA5/lT1lUA13n44d/bf9A/FN6sFqT9++++5xZGGPQpLXSN31WSqAfSRNlfSelCSCd4o4kH31Rg3xAYJ9pg3ZqKysuSjaPHEA6rgU3TDw+4jcCr3o1wdK2Uj/4EElkGitHiTUZE75+yT02LIbT6/+CWFMqcxr9s8DQhpWwjIxahWa/NR0h7AUIFQpZ7k05jPYDIjG4TyOj4f7mMjg/MtZC9Yw+nmHowyvR6WGMKmhpk1JJZ9hD4ejQEAr7QzaGrINkhKWo2mxfrQs/lx5BLG1z9p1EAqdPRrJOJdwQikdG0CwZAGmTQgpCDvCfZSCEHlS8ti85ODhgynzM1Z8kCYfJQdSgo90sYlQ3YzlAvAZ+MfjBhFeXgRgfybeWyaZZB1uAVgEbdVA6/7nMWGwwwlvZD/o5ie/KPF5REWzsohzIyuaxpV5MRj8SO8CzZdx983ik2B5ZEJayHbmBEvrSJFKSGoSCRvF4NPaorJX5bghvYZ86DVVNRMQAukAUqwxYsp4eqJJB1LUaDAqEOaikI63BNhO2iwZF4sINcX2XaCm4qIx08h9tSC4VNj5UORa6LakB91D4ys/mLl5A8+OJSF23H8/NZDwMOoDzAV7WroqCnlbJ2/DhgGsj4RqSlM0FGCISDWGWsKhz1tR2tTD0X9bqp1HQcCi/nLApZlx1k70OBG6zdMONBB7ayuovZncdNY6MH5192lYWPmY5/AeDGj950JOrxmQgv4jz9Vd47OPSct7o2fySQFoI1w/yCjCFjZIolhSN13EjExsBZC6WBaK+TQ1pOCrh1nAi7du1wL0p+rWlYvy2HKVECTaeZTdYmjTVK3+lg5toJcGfxy6zDIcgnAH4nGzONcbVOGZG8T0IzWghCvZ8ekiRvItlQUpMNoXEawmYbnxZFw5iJVgtjd5pQQt/vh57Tz3Ckjb7DAMonbWRrYQTxOACwgUiwC3HfI4weJ7NG1Jrm6nSqB0bSQy+mmeZ5JH6WRwC8Fp5DeIAenG5aOKfUmAkTkRBC/BPliANI+TTQSFVJrrKthix406btNn/RUrI3SjwWYDvvS2WEL/0PZWoqLbbv2m6jJ1AWEng6KJt080/kn3KnXj3+maPhETtJKRZiEoon9957r4OYHD16jN7dt3bzjdfZD2+50Q7s3c3vMf6m3zcVBWdh3v72zLOUY6lD0BxKBwVGEbElFiCzb8lV9bBwZi1aTqkb9j/uSkK4N3IYaLqmRXSCzax+mGhr+Lo5LJUsJ1VG92gzYx/pSYrkoYkWZYqUe4PJ8kKgUfmxyIeVL4Y4h5TGyrLkru4CKAEJKIQWsPBNCmoSUvSjJBLERMBPZW7aTUNwAVnSDXEe3eOp18NC0xRWP1PPxrmyq6fA/yvIDRO6lfk5LJYwWARuZYaCK7Rx31QCaTqun/vz3AoE4RwqCrrxtEHaOIj9WSMhTiU3yNLg+Yoyl54MrAVc6e49+yyv4LglZCbb86+8CF4vzObMmo0GH4q8rMN4MuFyVHnDoat8+OFap+2D6A7Xx+zhP5r94CeX8XeNDN+momKTY/l7K+y++5+y0WOXorqD3PqBs0yqRyA5hoozLQIZ4Ij2V0QvNyGVXijXXYFh2HjZZcXcD2f0zN4TprWJtXXqxEmHMVSG78u6UO+rBEjXrbBZtDa34i2h+5pAhaNMsJ1MP4jDSyWu1qvc/BxCgKze0RDpn3kD1+lmcCPtvQ5YOgpCAyQgwbRy/GEoybkrGjyfPGUnT0UQloAmTnQT7YJusoM6nWFc8woqQ6kPJzMUOUeyFcr+l/qQ4CkjmPC20X5QL1WuYAOsFwexogxXwNWHk0Pn02VuLr4Nla+6Bh5P33PFYCOQkXErrrICsovt279AvmeKpSHO6B86aM9/+CerJEWtbfSDM7gQv99KFmqLTaJe9+rztzgf+J04TmmsrSCnJ5I2vGROBNqto3F5iumK6vh2vp87d7Yzo87LO+IgAF5MU9WPSkdGvYOy9kxhKYq1ZHdocemNBFC2tPP8e3ai3rpwLpM4zGtJReKZJiodj4cAHEImkQKoNZrJ1gCKxR3AWfYhu/Pi6+ucgoSCnMpNsnQ3nEiOQgOO4BTNYxQTTORiHsHpp4mPH0FIUyeVmRIjVAbWxOmial9CndrobUw6BYYcSe8uFAbIwQPCWtXYVVevIcihnU9gyod1kJSKxDpBT54EJcjJz5kDaJhMYZgsvXX7NqdvV0uWpNJYTWH1OxUIJTMlJkgYZbdOVR/6JrNmzbL1yNrIByGazffcs38FK1hlW7eIy3op2RdgazbBl19+wfOi1kpQE8g6gkWWmZWN5FUGWWYgMk2VdpZ+XQWQoBpMlyVVrw9/FrTgLVr8WsQCnCprUw/EbSDeuy+lrEpufS8zrCqUfL24J94MMfwJagFyU0P/LVAgb7LvoSA39Pg4w7nAov6iNqXiVz0TRk3LtDBVXijI+bL4FVR8ZI1Jqc3TDQE+FcIuYqEwmXONZ28qCqHpXbOcv1eTWwFa/R01soclfIbULYboQ47gTWaoTEQDCT2v3o+yHZX2btonWpH+n8xQ+ENR0eq5P/+Hq/eAr/O6rnwPeu8ACaIR7L2JnRJFiuqFkqxmyb0nznOJ7fFL8pLMcxxPbGfijFsykbstxVYvthrVGymRFEUS7A1sAEGC6CB6m///XMDxe/CPpkgC9373+87ZZ++1114rl3s0k02nRppahzezbzQr/9Y//Y+wGO+NUppWGjXt3bU1bN5wRbisujLMZFMPsPZj0wSY4LdmVqz7SWW43GPGPa22mMbUDERHV4XX397HjkUufe4anOeWEQ7Tw9FjJ+LhUUjwzMaLtePSRdYutgFkZsP4olqOu//MwmxSGawNVu4P7/NEhmf2bMASq1LaTPxNA53jBGK/LkP01cbWcahgVloeDHJci+ii+hrSMuzielj6b36vBlXq1LleU1gDVgK5TLBI/J3MrLFrOgPw34PdWWjXvg2sN954DbpJblgFrSSDoC1GZ4Z92kOBde+Bf/9Pfhq+gOVBF/d6iLVnpWGH3eqqAK6m75HHa/x/yto/CXjGokhB++ev3zO2FXyncjlseG7U0cM7wq2oXWzd8goUi7OYqaSFvZRCZxvHIHPOD031UOnZFOuvvCxUFFdj8DEHCayEeqiKGi6qoXjiWlYhLQT4efDwgXijluH6ZFZhW1ijW4fmx7oGGLqeQfu/km4nevgEHLtyZlRLl+ESBaajDHMbzQrnFx1av8jGnkOJ6kk9Rme2rBiVEyz5CvFDzeOXHq1Haa0//MQzSDFBYSCLKyuviX6XvVjF1UzKJyiC+4AJ9OMqpkCkeEPs4AqQuoEsY8aH8cXUYkudB2tZpDySpee0agIn19Zw+hTd5HPck6siTiRHrKsbgrFMcqWuWQCPP/5kuPX228JKxsgaKQe2Y3eYQWZwGOmjOhaU3SrHaqLRhwcFOFwltBpLBDlEjtkYWN99Z0c8md2U1/GcZgGe34flnA/z29/+NqqtTVGhpInDReqEVAzB3QGeSbqSTQQQU3y5SnaIczAPsuvte7r5o4y1/rt2ssQ3+XPEiyVh2tO308W/ReUKJZDIoEaYAhkkwIrpDAEf6O1JT8czOs5HRu6SJy3BI9I7jZJ8jcifRPrdEzqW0vxfGqVrxniQS+WgvET2LE8yOXbL+D5+Rf09teSIRnLqVKSNXp2WMWZylKd+nxyxCRrFhHqFGZulr5SfOPzNWvZQsbQxcIkdjjrhwWFhd9yS9SK+JQa2uRwUr774UuximnVee/V14c7b78QacGk4htepRtAj3Euv+9QRsv/3t4ePbkaungmVvfhIpHM9sxnZSsrMD/vpdsfpgpazYQ+8Qg/h++77dGhB1nw/Onuf/PQXeV55YLcY0KA+fOrsMZpW7yJrfgXPDvwMQrOfbxKUF719Xas2GhKd1kS30eaCwU8alvdnKvirnVL31M9+9rMY4NaupdHI2vN5uqZmMJZnEOujijl67HD8/hKyNOGVQzTM3M9mc5ae199AI5L1Z5kvZezJJ5+Me3vCYcuy3SEBx8dc27VMsdiIU0/Q9yt0zlvCPJQnMeB56PsJieyjcvrVAw/EZt1KfFl2Q/JfzXx0KUFT/qTzsMIlpUBj7UBBEwefyyrBk0t0Vl0DMcjdd9uCsap5i3GdCvBcFoVf//wHYTY40dm6w9HUOb86O+w/cZ5yID/Mx+osCwWEctryhUjHpIykhYrS2eAZDKwb3BzFMD0kEJnSao7hTd7x3nY8Gi6LZYRBzrb2fhyU8iHf5iOYmAJ1xAjvh1OmyQCyDk27Cc/Fd955hxlMGg6cVAsoAbxBcXaRTmE+WYpEv9mYOV++bG5IZpSmAzyqBe7Wsy++ih5jKbp2BYwa1TBO1oJlXnOYM7U81GIwHdvoTEG8TOknzcFTQaULNah8kHZwHV4Wj3LjDwlsK/LH5zAo6l1ZwCbbTyl9mlnbG5BrTwWE72KjyPXrJSMspNw9Sndz1+7d4QYWxdvbsOSDNuFUx/t1dWRUmPUS7O2CuVgiN4lfLuBautFmbQkspC9xTfybi0HF4Jl0e9ddvj68y/X/2V98PooIKJskMCx3rI/AZperk2cxzMbL4ZllUELYHFDYMAsibVtDG9lTQs/LjM1oI33A1ruv59+JsVoq2lkzwPn523hOYiatTFJophxFGIESVJ9QgVgxBXFb10ns8Y8HFpKcxKhNHLRGjoegJ6FV7C3JTJFrSWNxipGl8t6WiuK90hyixDVZZhrBTLK01cIYWaSUl6hSw/WZ3SnHJa4oSTiC3LFUthzl8DWD9O/Gszkzm1wwVCkLMRvkBSz3RsA+xfDa+YxcSWTku5aXMOPs89gLTjvQ2xG+/c3/J3p51C5aGZasuIKJixzmhptgHAzQsHgsvPjS01G9upR7AnQWls9fFOWHhnm+GWS9lzrN3slIWKefRWDgYltf2IcSdSrPpoJy+AKY13m6uT6DDsYsVzFBkE+mfInAmcuhVUGWOExQ0uPBAOcaKgQjs/lgNiRUIi9OTxGhjz17Egoi7jXX0pIlYMzsA69pF1qMBgy5mldt3BjFT+PhGz2COdzZB+chuZsl+rx1tJcSJRTluvBA8BB5acvzSH0tCovw7pUUX7d7Dzj3OeS5yrAzmMlaB4/kYHv5zbfCYUyrLtLgKqKsNdtbsuwylJeXhre2vh1x4i3g1IWwDj7/l38JnWsKfEw8LmAJNBAYh1lEqdxHy9c/5di5BuKfWT/WEEnf+caHxw6dbQov7DkKQI8NIFZyk5gGuHCwPtIl5qyojC7uPQP6MMA5oru2DoJfOt27PrKVXMiUGQD7MWKOz8FpGG0XxnLnDMCnASybvzNKz0DOppkUtiBKKqMnVlgZFuAFWsQHaqFBoabYKG/czeLTF9LJgkVwvvL4/ot05Rop65ZALO3lgZWAS1zi4T/y8ANMv4yGdcvmh4uNJ+istfPeA+H3z77ImMlsANCCeFJ28no2LSqZvS3jc0Tde2zVzlJqiimCJlC2MlzPJisiEOVxzWYjrYwz+bugfR4sbsuh6CHLg8FvhQ4gQpw0HFZx6vRTkonJmZEm8Zq9lCUSiJ/6/R/i5jgKNuNp4yyrDYp2eFolcMwWoprqLOFEu19g12Bom146gACsILDKHisoi1Q7OXXyTHji0afCz3/+C1Rjro0bXA6fi0PNPQPbKEA4O5hRLEBnAngu6rpJlJERzDVbHSGwwvj3dLeMsYTRhNgGUZSR5vdLEoX5zAL4Zuvq6rvI1fJKA+ow84nlLP9TeDEvn8ORICvPynJzzMxKFVEzUu5kasTgwMF4w1M8X0VAze4Mcnp8RGyOIKej1MR1ebAltPwJyHwm/+xJbZbXC53DRW1W51yyw/yS1j0ovK6I400cwpQ6E8HOvzcwZCm+SXA18BluDXh61ZjVCaUcRZSgnOd9FlcwsUKbRHdiiWkwP41QpmNnXayjbEYHl85bHlYQ8GZAxm5HAqqpDRNvjJQO4GX7GIrEt199DT6y78RDbcOm9ZSo08JvH/pP9g8Wjus2Rp+JhbALntvyWnjv/X2Ipq5EC3BWnCGNGBMBzUB2+vTJcDXGQkcP7YkHkhnT4SPH4jObjVZfLutPIx1bPy24y7mPfH6t8CsdGzTIGFxdk71g6Efw8/j+97+fkCfi89xy882Rt3ny5InEpIQYKfddrMyS2MzRiq2Q/SLVxMOiCYl9+Y878YNZgJbfaRpnhTqDiaVR9mp09MrLL8dGmAe1ykTade7kwHiPTFCIwXnVWfPnhqVUfWOsX6dqchH3KIPrOEnJddbfCMHNqZc+oSOe6/D4TKtrOk53ED88iD3svM6kv//ijWM7mOdsJYAdgfw7u5r5MkaNUjv7ubGMd9H2nbtsHSf/FABa9KLIzkrY6G76LnwVxljk4kbxFGRhJU4l2shkD67Aw0eo7fm3udgdmuabpTVihGFQWYMS7UyIx91gcPmUg8W87kVGmXKVSAEcHySTevihR8PtiCUWM3zdiKJHI/4QK/C+7OdEHuLDpkOA3bVzWxhhnjMPHlwuGFkmwKdqH8+88BKlGqUTeNbk8qq46BUHTQGMYWvjATsDhYdybuiqqIjciKvTZDTPmhqxIgQYLQRbSCMr7ea/negwjTe4q5cVMTnK7M7mznEvSZoZLDT16wd4UGkEcKEu5XC81re3vhMHyaU1WEJJoSlHqqqsrBaVkFNRpcW/7+Ckshz1dK2oxABbjT0OCYUzL4fmoOxNO+zyQ4cOh4cefjTsxnCnhgaNgbCCWdBumjGd4D/aNC7BsGdEwi9BLYmNYGmv9r5Bz4VgdpgyqEkJZGnujdmaVnEGNAOJfydA5bM0mGgwLcZqVuFmGKKB0NEEt2t8fnBI0UReQ56V4xZSS52mMHiw4mIGp74ihWZCRYKMsZ2JCqBYWRt8Pxwn/t9yTwwsmpBEQDkxrhMHtP2dYBx/5/VzWWvqornAU+XRuVEooV2LGVy/m++PmRyVRuzqsvjFqmK31mcaeXlq/LGeudRMssZkskvpRC2YS8+cPgscejjsYxxRmpOb/qoNG5lYoONeRYZEJpvW1AaHrSzka3RE862IOdMhyvHldMBr8DfYfexIaEIuqxdXtp/+4AdwOkfD5csX432i8Ti0LbTaTjO5UIvgwbETaNyxfqZSIudwQKcA7tuAE8JQYvc8B99bZO/z8UNdi8qKHc9i1sh5JMrMeG3YmcF5UPJo8EuhoQd3sIgKxUaUZb1qPk7TmC27viK5F7ZCLHG5b4V07F1TOnu5n48iNvEGPrZnwMxcp6qXzKQL3YmFpH4QJ6k4hsmoc6mIhIVWU7lZ2q5fd3mC2MvzsnLbsmXLeHkMzMSY55NPPBtuh//pHGsX13AG6tHjTz3JfSkLa5jeaQEayuKwH+O5Lly6LMJGzVQRViuN7INqDI1G2ZOxG+8h59QOa9s5aKGWWLb+1X0rxzo4RX/30g7kYmoZFTkVdCmYXwU9jvZPM+zs9dfdDQ8J/S9mHHt4g25evJhg4IliJ7AcBQ4XXeQ1MfoVby4L2xNG3beGxjNkP2SIjEpdgHd1iYdiCq13ZDtTE1nwz5IoBUsdw4GkWkvGkcbmSifA2L7OI/3uACB25qGotJzfLVsokSmNLjFKth5Dmh6mGfbitH7dxnVh9aoVpOMHomzTyWgBSPnHe7mZtd/ThfwCn3PWnHl0feagmLs6PPHwI2HPru3h4x+7j4dBiYoyhcE2zrzxPj5UH6JORnaG5bnNnoXfxAiqpmBbLmgzN7EixSh72BSa2LSSfcoZ08/BLC4b0DWFIOOplqqk7GgO86Xn4/3bj7S4J4/qJmZtZk1yltbjzH7HHbdzQFSEbdu2hfvvvz8Gv05UQUrAGpevXhfB+/f37EK9A1MTgtJCst0usMkkXi8Vs+AxntUwB0CauB/D5fLa5O0JnonhCMQb0CwNh9npvr4TIGatvWRyBt08no/33OBihtXSBACO+OMIgUoTYj0CzDYsJzMJrEqZK8mjaOagsvBkDMOQuxXSjOUrz1EKixsxDlJ7sPvLsRyJoRKECZKxs8r7TlBI7PZKXJUmMQWlkokgN1FeR0zxT4OcPCo1y/5/jQdfz+zcr36uq4vsVMXaqEpLpmngs3xWPuwC2f5MDkXpL/msJbGo/TzPRfhQDHB4te3cFYbR/ivl/g1yYE6nVJs6d0FoYJTuGNnTwis3hDWbNnI/B8PPfviD8NEbbgy/+/lPwr0fu4egdgTu6CE2rrPTNeE1gskdd90Zg40H0e9+93D4+Ec+ESuYCvbaEagkque4Dhcumh8PRsF6y8lRnucU9tIRd7IAACAASURBVNYoe7oG+fftO/ZFmGEMuk7MfMmQzfZk5fzVX38dZ7q/iAe2h4HVlv8Wsx++YdUqhEPjNEGIsufSwZYuIjAT/LrRiyt1CgI8Vox0jGeaBbTTyIibvFZL3G4aA6qWGGhcPzbXVOWZCl3E7uskxCR6kKrPIAmpgUbWSIJjw+ONt96MYq2WrU69OG1hZaJKSRrvkU8FZlBuYG80sSdTKftV3HbiJaoOy7+020wyMqiayvb7vz727w/8Ljy9tSFMX8CLJUOGxGZMcy0+d6iZj+pABQYUiC/moqs1xEL1FHjlzdejpJDidBPeiD6UekD4KlJLF5C4wBy0ueTdRGVQTvlttNtdlHEgHS2sfvC4KWRZvi4xMVRTTjUjz+J/D7PRxOEGCJBjuBMNshs6aFenMhQ8xonZxsMdA+Sex7xc3c7tEHwrwgbkcUqK8mOXUvyrhKC4AyXTAvlOpN8C2dMYcpcq8AoTGZMxRL7uhluip8AjDz0Y/m9sFpcxg3cO1dpOhoyrKYl9kJ7q6bTqE0YhQxGgnT4DEu+goy9wlcDisgjubaTlZnRmcUNsTrtB4nWWp+/s2A4ZkvEdyog2cI95c+eHwwdO0jKnxOZ1c2hERGyMzStWYsBxEd90002Iau4LDz/8UAxyLQT0OJrDgPbaTTeGbAjIDuX3cA8HKBfcLHL6UrmJKTyTAQ4QU/oUup8GuVSC97CTA/x9qnZ2jt6IVwmYeRaKP/J5B8BfEw5QwPnEAj+3TSBpAHEKAZrNBUiuYyMJ0qXXPTEgbXZksyGTDaOcuaNhGhunSCMhexLkF5fspcwb5e8SktYEJ3+ZzcXpHeCBcWMgsbcEGTTRq02Kw7RMYvAczcZiR5V/F7MzUxGPMRh68MZrmyhZKTVjAOd3163qNmaKNkRixheNirkfZKkGuWKqFPn10eBF7AjhCtd9BaIHlt0rgVJWL5yPdPkwzbPysPOHPwz/8o1vRvrPSVV4VqwIhUAMOTTWnn/uJUbICiEer0G92YrhPLSKK01yww58YLk5BJCi8PFPfhibgfvDcvC3AZ7pLzF1dgxy/RVXhNs3Q/fimnw+VkVD0Km6OYTc5N6f5otkPgSUYYKxJd2evQdigJCSZPA3yNkEcMrB5KObct2uvGN37jU7pddee3WCV8nrFUIF4jYlDiHuudm1mJ0BbxEz3IcO7OV68mJCsuX555n1nhI+cNut8XAuYM871reLjPEImZ7KJo00Z/YRyAxCAzTkKqCAuRY8WPw8dmyjWAAZ24TasUE30ZSDiwkuKv7nM5V91M01dnKPuqiYmhDp0HqglP1VzmvJ0yyFlpL0Lx+YN3YeNn0d3qKTaH9LNhzoOIlPAhgB+mM55ZeHl945Qdk6iw09huLrxbgYzBC8MN2ZLgJExtMPPMhFJdblQ9jDrKQXnMLfqRpiuboDaseAw8COmdCJTIaIPBnSbwFRWGoI0Y5sEZURlBd6CBBufukQOmhdgnrQjDeqNI18NrYbIwlKyDXocO3bvYtSpBd+0hrKCwxEGLN64YUXeZB4mJIKW65WcgNT+e85ZGE+TMfNzjBgXsyNfug/H4zSRz/8X98h8OwN72MJOBdNLKj+PFgUR3mIGVIryFbcJAb6GoLc4GhBaKMkdhDdQfJ0gr5jVzKz8+lKSUa1i2Xm88ijD0XszWAgdmUppPbZWbhKPrSlzMuKwW2AHCzdxDJh2zvoznEovPDC8xGvm8p4jYeHG9SxtE233IlxUKIpYTfKBaEqhV3G9Rs3gPnRsSYDi4YhknydLCYACMqnUlY12eUWkxrnVUn7MZApuZRKycrhn5BjHWeV+2/iXHZTDQgjGmk6Oyo2EkF+ylS+3Q3iBInjXJZEqTLSKSPkNqoModySP5+Kuoa0khGe7ZAgsN1POW/+PO8aG1lRRCxCiDGQGfCiOqwBebxiiE0bSmSfDTE3bghZ+3bh/DJTjbhclA+CKyc2R1ZlKWVAtXvtBo6vKuOea5Ly0tWWGF5XSccsTgFQ+ZQbkZe6+8abQhr7YQXUnHSuKYesoeXw8dB88iyZ/FB45MUtoY6Sto/Dqwq6iXPYFZS7ystXMwJVTue/sHA6UMQSNv5+aD61VC3ZkM93hjXrVjLaeBB60EtRqMHJj8995jN0eOfFSRNnpR9D+r0ET9hrkcIX43b+eTalsYfqS6+8yjVuDD/6t38Pn/n052AS0OWk1DQ4S+Fy/brmKqYUg8cdwdNlV4RSbrv1VgKKExIc0GSKYnEG3MOISqyha6+y9bRptch4raepsiXMIKHJQ4TW/b6U0vn1558Ls/BPSefwUWfuBElPHWTgw+BzqQTORrDBI0h8ZRGUSyiTkyjBU3ze6h6z3uTZ+iv6oHAQO56VEXUaydbA8mxuGPCyDHZc2yQqF6GZFMpw96ZYfTFEYw3dh2xMUgUmvfutD479GvC6F2b9adJFrRGQvw+fuXcK/J2FzP5dG97YcwElUlQrIAmakajxlcFNNdh1EJAS3R3VgBPie4LydnBeJ+301HPhuclNRw0uYiVybqaA97X3DMUsz06lBIBelETG2EjVdFI0KvYDGSQzeICXOF2VQDLI5XGDJIrmA/7eedstUcTyOLjHagDLueBX5wluptgqYzzzh+dQMyXVh8TpCSsgWY8JiG72ZZiDiEm0KuxJel/NqNazOJGlQ3CdP5e5WzBIJxqyKDO94RPzlLqqz1hAxzgZgi/mPa0MO+urWsRpmKpmmfLRnJzeI7vDO8k0xZoMzNJp6hmit1NVy7yunSe/T/Lup7BHnI1gpffz17/5Zexkmans3Im5NwdGDqm57XxHczqRqc8B07ts3fr4feImYiqm9crfbIJ4bcdRw990Fq70EQemZaar3DDovDHEb09Eg5NfntYG4QhyC1BZVkbB/ITy6gSIL27nnG4efrSJAJIIIpGWEcvORJCzO5nN4aD5jWVrDyWMZcww5a0ctGyAZ4OHmNeQXVJfI471gMONl8UGtcTFjWdyXotUFi4rBxDdwOwaS6ZEjhuEAO51ROoPwS4GuYkOK8EtTnLwuz69UiUM5FKHLI9VyI1MeSWA+Hxx4oK/U7HWz6RpUfTkgHaUBF+0BFvIj92yItxz232UaCXhEDaBdXTT93CwOeYmdJhEZtmEGrEWn3YIC3ILw1LmXgcvOZ1hA4xqgYN01673wuXr12FYtCnit+vXXx6xLA+1PyDzVYym4bvbtgPpdIYrr9gALNEZHnjs5+H2uzczazwzEnHdZyeZaz5PxmQ3f0/dvvDNf/hW9GWowzbwLhS/5RPKCXSv5pDtTybz+f3vn4lrqoSKYNllSwia2eH1N7ZiWPVWeA+HNBslQxxs7hsPnbsgvqu87LhgL51eKw9iP8HwYGwu7nhvR3j0qceQt+f7efYX9PxgTyQ5wcA+SqeCiFMawF8sQ17TTFo1bCGEcRMdfk4zJFTr7W8nRv94E5tSBt8UfkYlEzM+KWceyj6rbLmaULHEzofMQH/5kTljqZwuSQwiP4235dLZ2O9NywmLpul6RJrbvxTX9mXhVc0reOg9pJi6KympYzaQST1uIPJXVIlgs8XOHqfNWbotMsQFs/2SaOomj3JLMOlzuaGz50Mq5oKL2fiObznfmAWQaDkpHmeJGTEE/rVPuzQifyadpgyuoZuFUEyXdDPD7qbQe6FpyN+pJlU9zxyip4+dT5nRmzffFv1PL5DO++ALaKmn8Od0Rme8pgyYrVXYwY2BQ3WgtJGbzdA9mjrONZqJ2K6Pno+RTEpHlGC2dMV6yMR9SD1PZQxrH3gKDkva1NF9rEIEM43TRpPb1yE+vvHaq5ECIRN9lIwjDkmTkl/gfpmoXHnlFTH7uBfO2yUIo9/5zndiuSrIe/JkfVy8d999d3js8UdisJuJNPf+IyfC3R//CzhxHTG4iRPJZcvhPssh8hTNpHkyQHCSStJFRhh5b2SRtuFTWMjdvPmleD0gnk4JcO8nFCtiGQiuOBrLuZhL/UmrXi4If8+acFTLs/i/9LwSA9J2SdXXE5vLJJKMWOqCpfRgmt3v0D4Um/P15yJXLSrBEgTNUmI2GGPaWFzA8X3j4PY4qVjgzvo5zhonZKrEm/5YyvJ+cigjj3KcPGxWMEEjiWKsMcixQVhnBlN/OM4/jnt7RrKw85L8XJQFJzNrYa7XreahaPDvv4BsfT9dS3hsJqDadqXiQtfNOjlPJ7+M78tjd+qfcYnDcoxg308w7aSbXYh6SwoOcdNZO31MxaxAX9EMaDcUj41Xbwrf+973wvUIQ9xyyy1hLRhzL9VCJj9/DhtC8cFdO3cya3sa2te0cBnmTZJxbSTosnaGysBg/wHk8J1EWL16dTRO+gdMt8V3d/KzX/va1yLuq7aewhSOC778yovhsUceDV//+n+LB+ZpGmAmKQpHuDZ+8bOfAC1VotJTEedQrUq+98//E0VprBGXLOIzLIv7RGzYz7vz/Z1xfl2/1SRI6B3s3TYwRuXzk2iQSHFRnGPMqoR1aaWnTFs7f++XHMtOMmfxQZ9DLJkjiZvfVTTh7/I5ZHMInO6d6P/C+o88OSEL6TC8VtKNdKbbadqMloYwfU5mWLWwEhWFsdB7sT7Ojx09OzNUz70p7CNd3kfKuRRj3bNgCblMK+QyDnSMlNobkJjLZDqAAKabkxQH6Qiml41kKo6TKGPt93lBas0nZtKIvPw5m26qG78WfwNfTys+N/aEpn8SGJwXLVs+8sAAg7tJr9PBQq6jLS8Ws5UOphQL36MdOko7VJV3GLly8R6BBrBuw5WUzRBswbJ2MB5Vz4l35ZW24Q9y8p0NS8C/VqPxNjp0iSbEu/Cd6kNNBXOu3GzlpM0wpDqYyqfBS1qFZHznKGMu6P9biqgw+zYD8Y898Tig7ZrYDW1QLWT2LIb4d6DeWweb/ChMdx4s2ZTNF0dcrmaQXyb5N7/5jbioXqbN7gNv5JAwsEnFcAG7QD0c7L4aCNZevhEJrOk0H6rCGb7XjT4drHCMQNVEZrqXUzULfLIC4nQt2WGmWKVTKNy3Phb2CMEhlTI2ZntmWtynCcqFf7aklspj1mfQSQSMBDYWszV+66QccxH+UQ+M0zWhApEgxcayQ0qH4nY2C6SmgKH08LqDbMwRaEiWu2blsTOr52YMqmRqBDMrgjHLXq9gfDZ71KPdjIuMzsbEBPEzygR5rdwHAWonHgTUx+NhIgt1vMuAqkQP75npSWIjw7Euu642J8xGx4OcWKVQgNhi7CiD5XnoRryQ9xljE+VyMDezVpXydh06NqV0eRliqJyVoQNWgDV0SioNH4Rp+5PRoKOCMQvOBztOIwk4hcJvCRWQog42d8RCb7rFKRbmWwkog7x+BdMxxWB6OsUJvOvdq+T8LsjENh38XJJyJf3q7SAxV0zTBEBuqqWsgcVnvAHv3PepDoRhzjJmKaYrHmiXVtHbqGJCgHn11VfDBuAg96QHtVi3Ze3HEduogu+muIOYYQGD+Vexl6zqBmh4nUe9+xgiHVPJMHlAoZt9mwMu7lRxE6/bB3+kZVzYM584Iv2sjU6qTRShloRKNZAO1y4s4fk2wnUPcej2kn17+I+A6apq40Eb4RsPL/F71oDrLioiE3OStv3H5rF+WOa50+dGD8by3GHEDJNDTUFX2PrGQQbdKU2LVqK8isEI2ZOkQnW4yqrBq1jQj4sLkNXMnT0nSgh5ylm2JnSsEtLURtdm2tt9ANY11VPh/cyI2JwKBzksCrOQCcu0av5dcqeb3L9zLCS2tHXr1uaP8thSLrKqOfmHuaEbCF7TuZnPbXkR2kV1mEEbfoisxYF82/kNdL10w1pHkGgBA7sAUTiFkrePhS61RS7fINjU6lVLI/2kqaE+7N/7HoHxQCiJLuLF4HhzExubdr6B1tGvNRuuRuoZHT1sFt0Yjz3xVPjrr36VUTO61DycL33pS5Elvwv9uPm8zwEkyjdecXn4b1/5Eq3/NWRt92AJiGsTgUuLPQO0/LPjSIJrRO1UiJvJjWrgduGK2bnp5vF6WtGlZqKqgXqvOJxt93yG8w1k0+bPCdVgRUf5bKl0U/01TDovQbif4JDiIiIQiFdGCZzxIDbhTD6Bq0Ww3yAQWfR/grex6DUoEhN1eDviXZyu49VqfM3EpAOJGs/C5kMS3ye+aUbXR4d9iK73EE5qnsq+70SH1RIlyvPwwwll6ASpcyzZjE5MLoHPxY4+kVBRUteZBOAIb/DZvB7FJYUM/IrkYzM13icGuTi7aiOEz6Bcj1n6eID7089uWStz300WzZnJ/v0+n4FS7o3Qf7Tja6LLn0xEkzvXiVpLGu+Rwi/LueKcQnT5ChDbbCdjyQrTFq4IJ9s5xOluX0apOJkg6ZidTboLBKZa1rJrwWzMw+/EiWN0VA9GJeqlEPZLac5VgakdRH5cEybXvL4qTjZY/fSyd8yAPUQPEgT3g4kZtPwZ96e46uqVa+LzzOa9xeDW0LDbTbXm5zyP14fr91/I0u65557YaPJL9SHnjs3bl9BllU2w+LLl4QkoHzNRIWmmwVgKFaq6ekocNXTiadGSZQgVQMcBey2kCZBB8zIHQdZkmhAHjxynIZYaJrO2PciUcnc0VMqIFCYrIgnlHngecx5MBjhVwi23rZLk4JmJauYjdu1h62GZyevL95OmkvS3H04fu4yMIBmXqp1QKK6/YgHKpIfDgir1/TEieRrC3RDqvgQjL+4koGofA+ODBMZGApdg8UJu/GR4QYeZUXVRekNdEE2cYJ7EtosNeBILJbVqjCE2dxwruFKIq2ZttpDTSWlLwLr6AA8NdJ5URmfT1lINVTglWsnQlFg3uxlgcct5mzlnBuq4G8Irb7wZs0vxMrs92WQoRVzH9zHDdmFffzPYBdMd3VAepqHWuo3Rqk5KpzI0x8Te1qy6LJoZd7Qyn4uUzUO/fSBM5rP4eeYS5JwDzYCJLkg9Ctp5Da83ClbYSTvfbGIZQ/vZkpzBGywFZqK9t4TP2ic/EMnvM5SdKlwMczpPAiuchW9lHaMzv/7tg3Gm1Xvn4lS51qaJwK8n+oSaq/fSQXxHY/w6gtnJkiVrGeReCifweUin58ISSpsCjEOyxdqIXUUA3F3IEFFQRQxuhCwPalwMdt7bPDJiO40OWfvl5k1kLHRXuR6DRqJMTwSBiZI04XWJ/HQ+SCodbkt42/V/DHIiWL6OAc6skQxuVIoJ3+s3JfHcLDdaafxY601AAYlAl+DFTQTYiUZDxObGcTk5c35NiCxGj97I/WMSRv8H7qOnuIT0eDhZlP5pxqZUE9c76Fwy7++9+OPEjg5PfDbf3waWxGYloGK24DSL2aIBnEibjXGOpXDHQAezmKxMMjeDbgb4Ux4jc8O4bmVCuM5LwoaTTr+bUb+TqXT4L1+7BhWbZKYApsdAJT+ugIaaUlfaczpT/Oijj8ZMSa7iFTSjyjjEnn/umXAZGLNS/AsWYILN2hPfNXuJmaulNHvKPfaHp5+KGLnKLs7gShfJ4b7swydXSpd7y71SCg91OSR/P18T7AZ/5hVG2BRtlTYlJtfDvZL+UY2I7O9++9vw5HMvsKqSoWCtCIsWzGNSqABieTel9DsxeNqAlEI1X9rJ5Ep8O5rDiTPnoIasQLJsTTgIvpdRjPkQTYgoDaaRjQ4rlLwZNDOSgHcsexNrYXx+mbU0IbZgY0Hc1XWhjLuYsTxABULco5KhR4hVSU//8u6xk9T2P/rVDjZUwCg6hC9/ajqqHnDXBkvD039AlvrSlJBEY2If83bFxUgQEeAmIQh4+DijVpwqOtybwk+Cs7TlpZciKe88fLg4D0r0daO4+MTIJJNOQ5alw0FbspY50yvDAfCsGdPn8fOVAPewtFlEkcVuphCzAScQihKnKAstG9UR2fEtWPM5lWBj4oYbb2Hm7zCnf2I8xxJz5rTaUEcqrwKDmeBkAskwq3CMedU2/CTUuRK0/vRnPkk5uZ1Gw8wY7E6fPA5WhwILg+6y9TX7MJMyUGfjk2q7PotFeM+HPsLIGGbBZEOPPfJY+PIXP8/DW8JN7qUc66WUyg4f/9DHIBUXhArGz8qYkDhx9ERUBN769mtxoPkQp5eUk2cx7raUEBuTsb8WwrNBzs9vVpzHwrRLK9jqCI6LWe/a2QvXkLmQrVJiZHICSpCWfzNtwdxQf/FczN76nRwgC+olixLdHFGSBpDejpTBS2JuLAd4737FJuU0GBgAeCXqej8TASBRxsVnIqma55Om8guQ+pAnaCTv2pHVTIaSVSMSO1/KLhFozQj6kSzyErMtJ6AxdMDGt/EgqB0Hv+lm+x4p0h34PrOZeC1mYi50qSHj9BL/PgtJo34CVC9BdMhyOLZKE/SRhCxTojkcswHW1SjBPdEJ5rr57zK6b65RM0GpDA7lR606sz6uwT9HxRTui587Tkdw/8SwhsC5JmEurejpIIKlveC56bipOUjeTce7uxUVm3S4ZCj4luMz8q3//o2wEZKsIHrCvkU9kpi3hi6Cf4YevpRfJ4AjTiBU8eCDv6URwPA+h3YRB+cPv/1PYTYBY+myxbEb7pRDH3y1hXDyphCwzP6sbtKVjQKTMrMT094NVp3NOhVK0cHe+zvIIXaKpGMdB7t7yENL9ZmrmYd23z733HNRLWjTpo1hx7vvxs9+M9i3jRqhJ7vUh44dDfuRBruCCmkaTTPv7XfQi7wCiowBUUmn+UwvmF25321CNCNZdg1YowG6rr4hDBVMxuuWioWAVkpTxvV7ntFLm2XVBFb3iPvBA9eY0M+hmTiQEll6v0wAScDjdCG75UJmfo+VoI2bpO98+76x0rKU8OjjDyINA0ueJKGK+1CWVYwz1Nqw5cWOsPcAGv2X3wKAnY0wXisjE0pNE4FJCY/hZ2mUj0a2XMBusjMxEf0Phnhg4ghiMnFQmjR3F2WqUXsVbOY333qZ2v4uOkbvhvZWCLd84ErK1RIG6JMQo+zsPs8Gs8YfIaOqAagvZrQmQaNITxsNdfv2YOgibSKL4fgNEavSRtBgcd1118XApjGxi9aRKTfgzvfeJyhjzMECEaQVa1uOA9UrBOdSCM7K6ZhxKvHyCu17T0NPOBeQwaXlYgLTqAQnuea6G2KLugXqyI9/8GMwkFNcG3QBGhjVU+iQJjG+wryvN1pvU7G8VCZL3Ow797zKyYsbFNSdEkbOdux4N/J7HGb2hHLT65dhWVACTcdGygHmDUscqeFBusCLK6eFLKS1+wG8DQB9lB99qiazq0fhwlF7Y9gyiZKAhcKWMjhIvBXEF7uyVOgfJdCZOfGeYxpa856m+zGzYnFm07bXC0N3MReaWYsZsqVWCZJKGnynU6aNkjkN8noajCOzB6Ec+Ws9Nd34qMSwg6F4KPlE84NTNw1yqmbJyrrpataAN4e+whlFdEvBfIoA6NP5UMlAE/LxklArSaXDqbeEM7iW/mVUD6OocOgJUViOAjBY6ijrwgZLKZm0RNoRsiGnLMRSY4Dj2Q2QpfdzXcMEVJUsfH/XSCGfVaqIYqHSFno41IRIJCd7YEl9aQdPMtvNZs3ZHcxCdNLXd23HkjryBf0vRQf4jKOUar1D4dabbsbPoz589StfRuG6GsI5o4/ADP3o0SXzWrvBtrM4BJM5zFQFuQjVorqiOtRik5lHIN9Cd1WirfxMD+ddzEsP4og1i0x97QqUjvHVqIXOMR/8dyn8tVqyLUvXNGCZVkq7PDKmBlS3f/yjn4Sr118dtiNOWwgOPr0CChh4dBVNK2kEZ9Gg23TtNWEVkwrb6aq+xL6I5HQCxgmCmvfotVdfAX/bgGBmomI7cOBA+M2vH4xd/UxecyG8Qe9RKx1lvYOzkDfbdNV6mibMYQPRbkSdJZvDt4TE5vWTELALJ4MRjzA+Cj0MKtkUZ1upHH02Cd5oouElyVcxdeEvcUvvuEnIBNQQIY84fploek10aYUxxi5fx+KkhLv+qhDQ4gsLZxYgaTQZQHUeumVt4XePvRcm164OVTNWhlPnWqP8SxIjXrrby2T3AlTMMMi9j5aZNIUyQEbpAyq06izlsH6znUQuqpxxpWw2yFHctebNtjU9CsD5Pkzt2gg4jqFh34+BR1UNLkWYiqilX1LACFTJ1NBQ3xQByZHhSzGtXrhwcSyL1cSSLe3NveKKKyOmZ8mik7v/HZsZlMFiXs7CCkpGgUqCqvOLtuntDE98ZcNRew07wN+jrHDT5s1gCwsjkPtfw/O1YTZk3hKCaAmiiA/86gGuDx+J3oN0oArxAlBrbB4Z6JTEnB+GOw7tN52je4uq8VPP/oqRt/3hs5/8IvN8b8JrejGOKKm+K+Cv1t0Fhp9Xr7wsShYNSLlg72wCf1TPTEziEGq3FzFSGQUTdCBfpdU0Wd/8nk5Wl0oHtY3PnhiwIsgZ4KRGuAn5fZiF0Ef2EA2AIZWOxSzKYfwEFcR8TgczR9XkKjqwbkaVDZY3EhUmgAx6W9mkBDAW9wCvJfcwhR8sYIPnStokoIyw0PuS4ZrxuaTXRGlr1IwHUYMu4N4pQkAkAKSuCue68A2ARzYDWk47kyDTUU2uZqO3YTbUS+e6D47TGBdhdi1lZwx7P411LBUHUaAJ/D7Mv2cAfUSBUkRRh5kfHtDzF4xHQ+phDGfGiMRJzDs7iePXAIey5XNsgBDYspBW97+VU21hfdlIcebStSQuZJYbZ3D5nAlllQT4LaXBDrx/NvtJJ/DbFJDj1V53KJRjsiT8kcgsuQ8YR6mJ2MRM9c333RUqgDOygHD07+1nbLKMymHhtKmR1lVKo/nk+eHY2NpNoFu6fFHEpN95A/yLKaRl4LQp7D0ndtpo/tml1ctWXUOiBolBTvjWN76LBuGnwk5cyM6T6SVRZhfmZ0blH7Xf1sH/2wvVpJfX+du//7soaWSG6zTD008+EZ6g+1pFxVYCG2Iq1Y2G5B76ZoiPPfVUpMsU9pHOZAAAIABJREFUaRIOjcMGRS3c2/aWxrBn51aSphJ93TEun4un7QqaL3iLFDEsgB/yoB14SOzDHKDOo9qVFeZy30aapLQhfsmJG6EqGZ7otI9rDP6xYWSTgp9JuHWpREOs+vTdS8dOn9wDDhX48CFsvm4SH4LB9QvMTJYsRMX3dPj+/QdCOdF1w433hoO4k1/iZG2hXCrldJiUVw4bHGY8tA7GWGmjpyEfxLC/8saUtVJC7NKsYo5ylPLhFXwLUsnkKqdW4qCNKggAe031dMaeMCXm5tWfPIhJbXG444Mbw7yFsMopGy+R7vd1UWv3pIUdaOCfAheUblCExJIKCG5IA4l4gyXxl770l1A66uLp7Nyem1ocS4a9gW/CDMaT7gIL2GzOoOefxcb8XYl2Qdonnnw8nhSeoGaGnlw2VmwCVFZWxfndagQtO8l2DiFTNTB4jI7oLaEZJ6XaKnTIcFr32o6fPAymmMT1UF4QMIvKUrm+HkjHe8Lzz74Qy4oWOENTyHxXgavJYrd17/XUodhiiWCQlaNllqkay7JN14Ru1CtGyCYl+6ZRdihAOMIp6TyfvLhOGz8GuQi8R57tOACvei8ZH+WdKr4ePqNMQERKgZwyT0s2r/pzvWx6MQ4zF+dOC8g2kuMYj1I2jG2p6a8sFQtriHRRbbA8gmgOmzyDknaQ4OlQnuonlsgOv49cYnSMwJIFfcnumZ4T/ZiD9xLsitlQM7OKwkBzO6N5jEhNrg41iJ8qoXAJVy2tMi3hpMN0S0QWpEYENRUx1BSkPpKZ7OiOvqKU6mwkg5DCmInS2bSOQMTreOrLRzMopZMlikc5YG5Too/3tWunubYHSkK8k7lIwW4OB7NyVVjKnNrhc0i18Uujdic9LHMtgVV4mfCmiHp5lOh+CewT+0N5YUUUVk3hcHIWtoZ12sLUzL//+H9zj0fDqQPIjjH2OLOyNir9SoA9Dy49jfU3Z/6U8MDTr4anCHpVZljPINNOwyk/BygglwYZnhwC+NdetSncdsNm5qzbwtuvb0MNpDwcRu/QjPKkJee+vUzttIZaAmwV+ovOizZ44FP234F50kqaC+/D4XvkP/8z4qdmcGaOOfLTWHd2/O+44w5mb8/FUUHLXOk/akf29wFHcNCNDUIy78NvtRuVIZpt9UcPhKtvvzf0l1DOYhc6xAHYZcCi0ZBJYNWP1TnsqPZrXhwpjInOud11h/djA0pye2yMjasBGw/H4RSDXBTw/ZcvXz020K+6whmCm56YZHILJhOdUa7ImwVBODt879+fxzBmRZi1+KpQB9kRkhoD6BmxXChIzaUEfZ8ybUZk3DcoxUJDogwgs5u0P4+SdogyRzDUzKRd8jA77SKjSZ5wDj+vWL6WLlINpdu58Oa2F+mujITb71lPaXMxgpxNmG2cPAquloOVWn4Vo2QMs8MlsyukC7yAowC9QGcn7+mH83RxSF8w1i7TdB7ehAz3hIdki4uUssYgKNBqW17cy585xO8Gt2JOpV//+tcxg/N1ohcDN95sMJlNNG/2IhzCmPel+3zqVF1Yc3lNmIMZ90h/KjI40wjImKFQWjbBueuhbNm27QBZRlZYsHQqY0It4Z1X3kKnb0bE2Az6Ni8KOVHFMD217Jq2yQe0lIY+kC53iOt0PKeZz1izdn1IIhjnUsKlU2oPqwvGo7dkFXtzvCxO5Yx3F8W/4qJwz5L8a0A0mkTGE4m+Cc24GODMaihrE7OAKoQwRqN4J/+WJ1jtFAMBbJigZCOjU8VYy18WWDK4Zy4/o7u7EyOWq2MEQstpS8gh7kMaZWYGgceRWSkoQ8pqE2zT2aDpbKSibmStuHiz7J1szOJhyLic8DUoKZfTvaug6zgJQYIUp2vAbQ5ziHTjj9pGlzMFc2yVjAthAoxC7zFAm4mJ444SWZzJtVwV15GyYoCyZHWwXHzOLEyVZTFFS1aJxAY2pzfEolSHkRzcAr40TBWiH0VC4ICqAw6cM7IKE3igdlFJ+G9SceyU+u+WzK65TLKrVOTK1ItXPKGNg62P99Jl/mYwZp3Fdry+Ffl0Eg+Ae+dTfT5XELQaOPDcP7cplkp18tivfhOeoFGWyUFl97qoOBfcHM8RmlCxQ0rAXTR3IZ8TjFBvXxgGKh+b6UjnsqS1K92JCKZTIo4kym89AWZskPvcpz8dp4JOonTyFiOd06F63YDyzf669yNVynlSPXG//6MfgnF/Jh7GCxbOowO8B2z7qWgfevftt8BrhdbTep6m40GybqCepLLQSFafW14alhAUy8GrO0hgLkgYZ23IxfVL5NKvSB9ybcv8EZuVxhOJ6v9lLj0xbeP3R3GH+5aEsSsvn83UwAoWLyoZ7QdJPRkMJltLz8Ocoikr/PiXrwOoruSknhSauigxCAiFZHsu8CHA8QLKoz6ATBUQxCEEs5X7tn17Gb4QB/ftB3dDhQNAcELdVRxPsNIWsQoMHJ6o+b5HoDtNqjoModUonXDEKqMr1Xaxn0YFWBX+czr69PTwviqjkj72wvyvBVPw9ZUKj3Z2NDt0vBdLMyBZXhjQLDfiqBkP2K8JsUC5Tf68C8eM0PJVrEF+miexGZzB0SAnly1OSZChdjZ3o1JcHl57/VXIk3XhY5+8AeyuNHzq058PryOB7ihc5LxRWjdQXm7dui8OYy++bA7lAt1Wgvgiul4zkdM5xTiO6rNn0WjbvqMuLFu1mNK+JhJ6a6AVdNFJamKMqA0Zq0JKnotkMtmMqKVw8hWAmUStOK5V8NY8xcy63/KL/54w6I2cNMvVuCgYuQIaGCWziRxEq1bL2kjLTnyJg8lbGyMrTnMcjf92hCmbDNCFF/122XitBORu7ukAVAGDShYrkBZPxNfSsKkzu3JhDgCLqLGTxebO4XsNXJanuWQ4PUgTqX23asHiMK+wPDQePhoD/CWy5NlF5RGvfPfwnnAeNY8heIA8+JACZDBn8fxQzIaeivz4CPgPlPiYmeS4PpiNFicUBxQLlT7h3TGjczOksl67O51qIZNg7tHmi9qCBvRc1lCvOnl0COWmSTqVqKrpkRmZ6tEj3GQDZdyIkqm5XxMlViKQpcdDxaxPINxuX6QEKVCBsEMnqjoRQuB+tvK6WaiNRF8DrrkNAYQS6Cendu8LObEz24On8NIwd/HCsAjycCVZ495fPxyWlVeHf//J/yawFaD6sRbuKoon0DnWQld6+uUXwkLoIdob1gHPfPFLX4GASxLTRqAHcsCKiOcNjKN2nqKbdH89IFTPUa7IazWDTyJw37r55rAQrt1HP3RfnCpK53lXMH55nOmdFu7RNddeH+XJbQTYLPPg9Dqaz50JdWjVdRLc1jP6pR3maWhSBZNqQn3rSNi2D2NtoK4lEOJX33hNKKM8T9dNjMOknaQldrN5LXFkhRmMIdHmUCoU2F3kQdp+TYTB+P9RCcff/dmNZIarVlKqfoSbNwdXeuz6MG3AZR6co2gGQH5OuP+BHdAPFqNIAmkvF6zO1mwajuoA7ZDmOR0AC1gk4hjdFxiQBWc5i7zyYdQScpGKqa6oRLr86mguu4vIL3amA5RqFH2ksZ50+flwvCgNJDMOETyPn8aRu687BqOp4GatF5QpQlIGikhFpaAy9TXbbHgwjaHgaTEYmYEdRx9e39IVyCc5gmbQWobHqfvaktWmhAFKNQRvzCG4cJaTZjGexHZRTb8dQBa/E6fz9SLplOkOeUIOyO+rQ+1YMxAIniUEnKM0YGbOrghr188iY2sJ119zPd0tLB0hA5v2S4xu7+zjs58Gg3sjzJhTG04fOxgaAKP/4jMfi1I6qjQc48+1SOUoK/Pm1nfxvGD4mJO/EGWWIaWsoNZ0s/hqoB1kUM4mISAAWBSpM8mcemZxfWYUZE0GLdVGxoeiIoHWpRCntPxlOwLjYpfMKFmpZe2I6htxkVgfgEnJRXMX05SYrE4d392H9FQuZZCv5mbv4si9wPd0kC0NYkCUREmaYdOAe2oXsd/mEQHVlqyGPylkV2NkamMO6XNI5pNBFKh4A9iuesh6PD82zlocZqVjAMO1tA2jcswInjyobYd2Qz04Gg+sRtjx9WT/5Yg75heTTTH9conmg2WxWWwObPqLrWjhWdYQYePYUHxFu/ZksdyYYfBeO41STCIfjIWiAopztiofO4o2JMwhg55y6iLjUoMqdUS+HIz7fJzeOGQtTaNoAkIN/q49pc22VAK+WIHr2JEpDwDpHsIT4tndzC/bESxnj+ylsVSBuKtTRSPgiBmIUpTAKujU4AU1E0UXmghg0XrOOV/u5dqq2eHq+UvQptsQJ2os/ddDIu5n3X7+i18Iz3H4Uk6FNPbWRz716egRMX/WgrAaX+UR7mcfIrMpqNOkkqDYzHga6MRMfuWq1REqsfFwMzO6e957L6oPbUJiajZJQCPc0311uPIdO0CyMwSs9XL4yIc/Equ465E092ffJON78YXnosueykIt8O+aUP+ZShf1zts3h3lcwxe+/o/RZLuPZ1bNYbX86o2hasEc1hTNQg78mQTVBIasJJf2g7qyjTceWMQpKgXxvOLBEgNdIquL1QoB0ZiQ9MIPwtjK5ZyEmLIMnzpKddFKh4RxJAUSB5E5qbg8/PCnb4czrZWUIlPBXyaBH6BtNdzBWBZm0o1HGUdBwA5QPzMJ2kZZNaTHiziNH2YyoTT8+Z//X3B6LuPDNYVnnnsW05hEBrXzza18aNRGkAHSzasUcHkl+nJvvfVWVKbNL0Y2nFOkCN7QXPAnpagbGuDoXWqhG6muO670gLM93clIHi2KgcmW+SVOIj+kzmCyteVvGbicwBBXiyUoQcnvSdBeyuKYyxRwOf/NdrsBrgzKh38Wv7PMsNy2AWAwaiWbcoEvh6v08G9+hxH3IvTxMf6B7ZCWiZowgf8Yc7Rej1LpysXYhe3DkayNE/Q0Nna1TCE0NZwKKSy0t7nOUTKfLKggemGOKCBJ8Gjk9B/lVC9gwaQRmA83NLIYMDpmkUzhtOtEBiqrAhFMTppEkMuKnVSDlAbP4hp6VHjSRXKt6FQUpfS/nFMlvFHijURAl+Am1jROboiZiYuERZUGtpPGYbQAHDWb7206cyJaG2YSzHLSCgm8KM6QkXXYXSVY6bSWZonLPcvSOBx6Rx/mR5bfEaRHjXkMmW85VVm41Isd0RaOgpVj4Lh73toehk40hc/cc1+c5RxCe+9yGhCTsovD+00HwsNPPxGfaTMBssv5W0qg0skA5ATidjCfczwf78Mlgm8ecj66ZiVRGlrWiOXqcN/PASr+lkvjRlMXaTPKq0tslttnljrIgdKC41yWn5OMwXlbA1MRGaJUEjlg3QTrPHBFs/wof4Vgqr+bBVoxOP8apzZYb3bFpZ70kNlHA2iy1FyerweJPrpmk4NUKio+dzGjXcTrKmdlYLRSsqTM5DWdCshivRYCYdxIuVqNGTv8j3AdPLqD7++KBu/f/48fUy0sjFSZRknC+w5FzufnP/3ZuK4bqBY+xtRCIYd9B4wEYSabMINk2ZL628EF3S/HGaavIgCnWL5SQh5jYmcRyco9d93B4V4Agfhd4Ag4s/y8FcvPf/Gr2KyYhiyVe1J14F2o79xBUHOcT0K4pe7WN98In/vzL4SzF7rCAagk3TQTahDfLGBdtwBxSHvKZdC+k+zVSRYP5ViSjnexrU8sV8dIPATsJiTPXbcGQg3KI07ngdayq4IOLZgDBy3oQMguLaQMoAvFSZGcRWekvzz84qFd4WL39FA5/aqAhSnDtpe4uBMYd8ymK7OTDAxtKJREygHBq9JKw3vbCBqYuHzis5/n5l0ILyFemURakUkUKKVEFfv63U9/ift5fVgOkVDuk2C+BraS+44DaubnFTKbdw5ruJkxQNm+l0iapwEN6W5z85mI13RSwuZkk5mxqMTTTtafjg/HuT8ztPr6k3HROZhvcBN7s1Q26scxEG6IGdvZ02fCu+++Eykji2kMGNgWQHDUQUi8Ty217ZTcgv4KXNbyGidhmc+ASqIKg93Q4REwoS7lXppI/wlQZDJ2ZcUglbBuBZ9pw7hb+ZlL0GuchEjlwakwPA+8JDMjF7rKWu5ZS1QW2QVb/QjZ4AVKaeWyR8EfS+y0kVGVsskzi2kAYGySLI4FJphsqcpiGLDdLhOch98BHzBiFOMLIeEsTnam4gYLS6KnZe0QXUotfofMPPhKGQ9wGWTVaQyCZ5MhrZyPiCMh9BTZb6ZBjm5dblZZaCUbOks5206AGgKfMsilql9GkOklkKXDayRSxDLDrMlyNZu5zQzwldQMeF1gall065sRnkzOABZgJZ7ZsT8MEOTPXWwMF/fvDbfeclPk22WjmtEJnuYzvMABMggnAZQv1OK7O6y/BLvBsbU0Sp3zZP694F3MTMT7kgj22keSgSqY7OgZnT3xuotgcN6nETbhIMGs2E4fmF0NZWUzgc6yWuqMncYh1qp7po9n2N1PKcznmZiCUO3a7MExMdfXGPfAIBc5dtJs+PxWLtH1inszQsbigHompavmOdlkZxfoKmdzbzUYz+PQs8I5hZtVjhUIvy4S3OVWTlMCf+mKaOU3wvzyhuUrQwnZfAaf73TjqYi5XkLw4q2XXgwXqGpO4taVRIZ5G/69y5cvg5J0KPzZJ/+CSowDmOaJnVgPW9d7MyRopyUcS7SR8kHGCx8Gk5Nac4lgZ8PhSsUErr0STt2zfLbseH9/cv/PYuOuGLxe2Gcp/rbzCIrTyba3Y1Rto+PjH/0IWN5eRi53hClVaPQBDwxpNM5D6SFj7mdqJBl8OYn75TC/XxPkcIdzoky/NCnnwM3y+N3s2TUeC1Y5kmCv/i5EkNSwuwY4IC1kwYHTfHeYFHuYlry1bgpu4ZeGyyCsJoU/vIjH41glTYGpLEQeQCcNho7T4ETN4ez5M2EFFmz8IfQduRBWL14ZLrv8yvDI758Nk+GxeYQvncs4CoHw4S3PUUquCKNt3eGf/+Gf+ZCzsV2bFd7bvTUsWjoL0ccyHLswtGUxFBeVxQA2Azd3U3bTf6cGZuP81QaO44lmkPKD2K1St94pCT9sGSe4HR8VQMTXNIPxRhgMNe+wnPUm+Hfy4czgNm++JTwHKfc8JdB9930wXHf9NVBA8iLF4U2sFVXJ8H1Ona7nVOoOSzh5DtbtogzJ4aEWhqs2XYlAZj0s7U4s58DbCAp2gFVDkEjbTRlyCq5TKljOvHmLov2gkjXPwIGaiwT8Wu7ZCBjS8dPMwNLM2UO5nw/g3E5G1KH2GV2hTKCCSTR4klgUqbjYZ2TTxURuXLn1ZAQBWjmAStCsO0+A8M/6aqr6MkagdbONxllMszCyNgKdKsYSmt2s3VEAoS/OGzNYGpL5HOUZgMIjYFBQRa5dsyycxlQkj7XhIm9ppcNeNjv04zpfz7O5yHVeGmNcDL0/6Q+KjA5Qbldim9dKQ6CFzWlZmAROWYkAaxGx77YrV3Co0mEvmB0uMhGRSYnawXunMFDtqF3rMAbJ2Slh91uvMQuJF/Bob1jA+J2AdDnzwufojgtJFEub0f8VKku7c898tlOA86OAu/0E7iHWRORVUVablSRTPluuFjCVYAUbWfSqVnDIyqeLI2w2yCj7PIT6NR8nO8iiTK2wSUVWlU7Weooyug/8Oso3RVmo8RG58VlYDXgMblFl2Qybe5z4Pg1XOGi18eP9vCdpUEp4qhx8NDl4bkpRtaOanUYAESftkVpBkMmUjkKzCyCWwVgSFMb7hlTiJnlgQYdpiKuO8t/tzI/mM85XVFoAT44Bdg613egRXqIiEBL4wE23he3vH0QkYyE8tmviyGAqkFMkUtNk8brf27ETuk4mAfcCJTO+ysAEJk/t0DE8nIrRm6shM3uDaaMLVGSOfZpcOCfrSGYT79XJPpXvacWjsMA51FlW0MxYg2pyKc2UvWCvh/i7AYLbEJ37IpIdYQg5nk5/mGH6mvLwNJ9yxlX3LisE9/pEdzUGQ7BNDxDFGVRVkZGQ1Fa/eewSWNEIXgOZnObFmnrwDfGUZ8P1BgZ2OzPDLx5E1yyU0V5WgoduFnhSSg6jX+WcbmN9dHGmcMMHw+QunMPPXAzdBNijYEwLlq4MGzdeBcA+K3Rwivxuy7Ph5ls3h2xa+3vf3Rt+/cDvw5Vo1Xf1NIRTDQchIl5O0AMLxPs0LcUhfMibpPAqLxinz1GyOtIljiHdwqkHT3BZ1eqt+YEtKcXfxNK0GRRXm4jyFzmhDHSeMsqxaOwhw9vOqZ4SHhJ33nlbVFrYS+q/C5elI3SCNGxWjcQA2MH3qcAwDymmxobjdJB2hzvvuj28+PIWMtqq8PKrL4Ull80K7+56G5Ly6pjBLKVkV1341VdfjOVHOoFhBvPCy1hs3/nu/wLfxCwHkkQHdJzzinDSBctAoDGVX5fkBnHalU6rDTRtOeXwswSPmzl3GvOfmDuzONLJoMbsIPLscpHkOQV2NEzQ6SbzSGAadEed7WPjynDPUhGDzdnM7OgYh5badMNkYo5m5VBiptL2zxpiqiJzJBSOEjTOHQ9zq8BsAavnYDiSQcbRAyWm7mhjOD8A1WLBwrAH39zMEig4Z86HWVXTaazYtU9GmBSMFq5UGlmXzyGbjTQKETYDiZ7CwZaQrpJIEhL6PO9BHO6r+dkUu6s0LA6yJoohiJXSUEiC6PvO4ffDAkQU5D86HXMKipCd7RKy28lAD3InpcX08JH7VJ3RjFs+IPdwwKF7MicJqkTgKOCZSkap30TCmNhtQhZsueOgt6ICfH+hDSfA+HY2epKD5ty7Sg5sTcZbmWzpBqedcAVTjDJSRiybCIoDwAVuzti1lTdHeeo9iCNiXEMWz0Li9yivkUKgS1KFBf6g9BqbJSo9e2GaaOuV20xpacaUwesUkeVlgV8MI3Ig2K9Bcxafo5WsT522HDUeIZxPqZoMnQgbTzqt55iDbaCM3I4b32QC0qK1V7DPxzCuuTo27y7RXbVZd45y1gAhTGPX+SVky9dAbTpH0HqJdb755psIdMiikVWrEqwX8eUc2FZAhwlau3e9H4Ok2GMm121G6OFhVVXoZA73wxn2Ae7na4yOrUFeavrSxaGF7PkCGW4ewVSF7S6HCmK3H3yY+95Kc6qAvVhCAFSEIg9StQeMpbK46KiHmIIKBGbjmB30pItHvwOdCuAf16wkFjtHRWS90zuP40ktPYMMebehj9UcDtc3kwAzU8YCl7n+1HNPh3XXLYLzRYnB+MlUOHMjdefC6f0nwjALYy0lYzcLqRIwdZhgdYJ0+AVs2r78lb8MmWAyLafPh/t/9gBzanDcZjLN0HSUBZ0fB+kXLFhN+dLDuNRzNBXqaHmzmSl7irESlNDpbF4qD/EyDGsd2nde1PLV1rUimBMzn9dff2NskRvYlGGSECzm5oKbDF9I2SWzPSXF9Z0sAU9QReGVl56nmXAwnKg/EuqQjllNd0of2+lgaY5Y2bHNL8xg/KaOsvpUmI06cT38vfffPwJJeC4zvw+GuYvwgaDjd+r08RhU165bQZaMsxUYU+PpVoL5ImqnvPDEH7YwibGbPy/EYLsRxveMcK4FikzplFhyjVreUGrXoOmvMY0cOJVDKiajL0exlkOKnwYQ2AUVomoafgTkS8foLOsT64PuZgFYXskbEZguJTNR462VzlVHP9QOgtsIRN5kJifGyESSWRjZYGhFSXDP2hvDtDx0xpIHgCNg+XOK2nE9gQVfCmouaXTIeinRjoPhnFdZo6Sa7LswpIKxZdvMIMMoZ5Ptq4eoTYdVLqDNoxQyx8lZSWFOKd9DeXkeknR9Yzfev5fomjNvexq2PKTdvpQeOpT94YPXbwg1laXhwKnDoZpg30NHdITD4gKbpZLNXQTPTERRn4JMsu8uNmcb2VQD96AXTK1fGR4leChn5fql2RTRmYsqw+ZAwqQYHM4RMQK5QcuytQTZKkfQDG6jbKY8phMU/JyH8EIH96+FYBIbPPycmbJln8FtwngnX900vl8CsRvVjuxE9mGGMmoyoYAoXDla4WRyZCI8D7mGsSNOgE7iWWsCpfBlM1w5uXg10DUcscpzPA7KThKB7uo168MH4MNV0GVv4s/P/OFZxgo/gMp1S1g8lXFJ3uIJMOTFrM8unsP9v/xpeJ159T//8hfgyh2MU0I7qCCcEvrqV74WK6N64JvEGGFn5NMprNHJz7oP1EXM5eA6h2eLe+rqTddGLFxLhBeffyFWbCpZOwzwyCOPRCqKUJUkYV27on8wwewYzYgugl8mB3c6+28ZlVYvceO86im4m5FXM1XUFvL59zMkGarsKIbQ7wQOdJgIx+j7IdYsAT3ONSd8eQ2yScMXX6M5wcZBr6qNedNWMLRLbMJLbMZeAGEeTSgC6D4DoLobBdFiMhUllp0y2LZ9W7hs5WIG9XljHt6ta64Jxx57I+SDr+RAHl59/XVkIOrSjYVpU2rCGSLvfzz7RPjAnXeFcnhP3bzGrjrsyppP47WQS4TOIrPiJtO8+OhHvgLI2Yz6QiNZHKThbvl1RPgcNiUsbeF1F9NBlFg10qmtnRaDnJianLgJdWIj+tw58xMDxixCZ2qjbVukkaQhL740dvw8vUpI60/DC/rtg7+Kncdt77yJokkVmdtFeIAVsYOqtaInkaNPHFDh6eceoolQFdYzqjIAt/DMqW6mF14nYAyE2++4ls+kZh3KJmQYlZUlyCUtCk9BMG48i5ZW+czw9q5DQAMYBWNdqN9Bk8A1Gd0Y+NwYjYgm8MIk7uEl34+DQ78GSZs5dFTzOKWn4qxWRImmqGgjGM4MsL0WtP6O4+QlfUQ9sWYWi+WYmJbyR5OZN9bAuUFQm2xAs59B6Bx2WA1gA5yWxYwtTEofCovLQeFazoRZGBuXkEG24FcwQnf07Pk2pPEXh5Pgi8dZ1Pm1M8NpcKHWdpU3ksKSWuzowDmzqG0KwCuPNkhzB4SwAAAgAElEQVQZQEkmMjwgekL0TaELvXIalQObPzNjSjhytovmBVxASshkZdFZf1ml3NOTdeGahVASwAZDdiILmg45tpfA3UDmk4f6Sh6f5xTP3gNI3KqHhb4DWfkGMqke1kC/Pge6fZHlZZpRGejYBeJeURpKYQI2ipMhgvXicb5PpoGRINbNZ8xRf9D2DdnuSvwHnLg4xrigEyFmEa4rxRtdc2YsZhf6gkbVbAMl7+vrT8AmmnlHTpqyTwTLJErUNFrBNmyi/DyBVYK3+o2qk2Tyu9dcxuw0sREvYlS6ycYrYTNUMUP7N1/4GnVXQpFqnNUS2WWoqvM8SUq5fY00Dna9vTVqFo7ybH7y6G/DbjDPOawb+W4zZsxhxvXtMLWmNvzN3/xNzOKEe1SKtoRXBmwf328peB4R3PnQn1SwnpB6qqYqUqzTefaHf/dQJOX7b/swk5d6NUG2F/aZzp7t6+8mkM1Dmj8bviUZOPc2lRHCZKCAhSQlafINyZidalE9R9GJYWCJFoyrilF/kbsYpfY5/CPOzn3zWXSRDZpBRyzvlcf/51hUvIXf0kZZJ/lRRdcRuFM9Yz3hVBu8tQJwhck5YcWGteEh5ISS5U6R+fVT4p4nIzlDRlYIJ24T2VfrlvdDEXpZReBsRSiEZmNIYbdwQe3s8N6hA+HpfTvIaNaFudn4oXJiHq3fy0YDi8lDJ64It/lDRwhaNdBG1rBoifrtke8MnsDQez9D6FBchke7WCosIkqewSFq9b6R2FWV5+avGXDKXCQuXE+hSWRsBjGdrhT9i8qw/LtlrfOqZwk4W7e+FWdhC8C3toL/HDm8D20vMkpwNQPeEOXb008+GhU3brzhmpj1LV2+MDz36tME6XPIVa8lwDaH55/ZTRoPxwrA6aZb1nOjYZlvfTUs5gEvQuBwcKgBocyzWNYtpFR/KkyZuTTMWrAy1GN0U4TW3evbGaGj2XKUbnQO9/QMB0E2WXK//gkstCQW5jSzSQJtPrdmFk5PU8g27K4eIXvzEFJEs4kZ2zTKuBzwtRatGPVYIO3PZIHoimZJ5jxvAad2M5vVINdL2Zltl5Cxs0qCaTml6hSoQg0Hd4W1NGEqUIZuB3fNAKs9dhb9MjbdAQDuXA7BPtRZugflSLKZyRiSO+HwqRyslBZD680EtCSwNX0nouEKFKWMgdYwu5hADLaTnTc9nG4bDWcYc6JOD8nIqmeCOY7l0gAb45kSzFM4eCdXl0XpoIXTmNmlzDwJfYPwEAH1Nk75GjZZFgeYQW4fuoedlEzdjgopNhBp86qfgFNCivZ3M3xP/AhYSyo1RIwrEdvRuwCLv5TOuFy9MrqqZ0+cZAKtPyyhkSUh5QzYp5MjE2TUEV7XrM777TorowvqOpwgqCuhZZYYLQRi0EsoEmfxWfI4bA2iSgqZ8cj4z0VNRgqQQSGFpkClVYrNCcr0mcwud5/ntdj5mgl977v/Eooganc0d1HC9kLunxRVe+dNL4JojgovHq9TwLRefPwx9CIvhJtxyaLuC9v21IU7b7ktXLFxIyVtVdRYfOutt2Mj79/+7d9iwnCRaknpJPfNa6+9EvZCH6mgZL9209VR5kkaicGlgYPN6aHPf/7PyOCqwgOYRHsfvH7vtb+b3dld3kvg+5uvf5UMFTiAgP6fjz0WVlE+1wCHLFu+mi7vUdab3f8QaqliTpAxDtLAyoM21U4155igSkTev4RQJjALwc4DRSqSROFBA91PvvvFMeVb0jnlz4NpNdMKjkYfPLjeMUqHWrpMOb2hbawprL3mcuTKmWNknrHnEgsTtvK//dPPaINTqk6fHXKYsVk5MikksRGq8AYtmj09nIN7ZNeuAVmgJ158IWQvmhlugEdTNQxxuLcrXGg7ioP2vrB4WQ0gZEFsbc+auYLW9WA4cwLBwKolkT/VTDcXQRtIsOjSVxZFQqFl0chwTqiHknEEJnZCVNOGhX6RJ2PJ6ml8NaKaBjjBS6VYJoBK7d527cLVi4WnWXIzlJYG6BE1U8vhP7ExCUajAN2ZWB0qjX4R1vau994Nm2+9iQyPTjDznjll2QR4XgcD3Wf+8BZmuhlki11h46ZV4DVnWDBL0ex/J8wETK2pLiRA6XrOlMj2g+GJ378eNn/wc+FcG51WCNPq+tWYiREAmilfutkwCjFOaL9VVdNRZcMqMCohNRPQeuHkklBFK98Z0yOnToOtkSWx4HvICjRW6VYhw9ON8t4UXk5jJguliw5ZCwrIFXhvdJKJ6Oquq5nGHyOMwkwDNihKwkiIkrX5BFQAyMo9+O82tiIGWTsfbtMo4DAYVTqYDWlFCwGysmZWeObJV8Jt12wmA5wephB4L5GBpNK8aOiAJkCndpjvradxk8yizuSwWr8YaSHyjgtt4GapZeH1oxfwh4VCAS+yumYyEzbbwxWr54XJ/Oy0MmSnwOYOAT9UFGCVN6ky1NMsawfT6wQ0L2OzxJFGFvk5PtMoJf5+Ms8OKA49YLgGOcOKCicTQS6qXDjpMa5Oq32mPLEEATWhfjJZkQeeRzW483lwR924NLjRHWwvTbIMssc/KtNGualxdVqelYP20T1MTmFUvaZryOZzj8m5JDYQpAAYeF6ZlM1SSvQS8Xvc3Ocg0Mo4kEKVA5etymaDPDq4ZZ/90CfJzpIgky/h4Ogk6FSGwxjX2LzosSKgcSPEk8KMbu9QZ1g8b0ZoqkdGDQJ6EuvH5KMabbuLrP+f/vTnMQDRd49Bbfly/Bpefz0eKB/7xCfCPffdE5t8cSacuVQrk1OI6L6Kgbt7zmxKwypJ80MEFq/3tts2R7UR+aoPPfQQRPlPxEzuq2guyl19mXhwxdqVkXcohaUNCOKqq6+FmtMZHfxMbtrA1E/xurfgXpaCCOk5mmFdJGC9wJ7tZGv6NU+wB+KhIU1I1Rx5r9z3XKqPpC/eu36sqgK9KUqq5nNnqbexnwNHKKAFjPQpvJWc8Mpu+G35XaFidjlMZBca4oH4sL7wKB3HMwDZaUi+6Ft5/EL42KwNoZQsL2M6XVhGNQaV2QYXcjTnzfffCxUbVjLwfkuogMSbDGDZTXa29b3nUe2dCe0E31J8HCsqZiM1zeB1B7yvfgytJ1XQ8YP0S3Dr6ADAZkh7AEDdINUPppTKyeaC8bS0QySZdkJ009NFaeiEVwIlAJicD05S8PSZ83kwbdz4qpgB7Nu/m0FqLAFRtNi27VV4RB/k9U5ys/uhkjAfSibyPDhkObN34oInz50M7WQXN9x2E88jFXBWM52pLGDoAQMtpNr6tA6E+hP7wgbkZ2aAO06aPMBsIbI2Lf1YEEILKJ1NFpUbXuLkLEDUsBKdO9I0Ah2dJPCKToFXCbUcFtIaBL1LKcfsXGbBJ5oJR2wyp3MyG6ChqTVmcVlkfkkoV1SCA24HANbQRTVeKQWTAZ8tWy+Q9fT2QozGW3eIxk1uMca9CDlOZsJimAy7hrGglB4mOsDS8ilNljO50omLW/sgiya/Ouw92RJ2w4WsnkzZjOJwKvShugPHw6lDkHNzysJHr7udAIZgItMZ6RwSjd10y8oRE6DEPtN4BkWK01wTIgxTR8kSLuDm1BVSi2eHd091MK41J3SgdjMTPLMHIvCKuZUh/QJaa2TRkoc7wV2nMvM5Be7cDrrB0g566ewV0YV0tlIydD3TKMNkdCfA5LogG/dSag6RCVulRMqGCsRsAkUa9UEUk4unv9lyJJUm6AgpNGQsH3ta2hPcP6oGibglNHcmcUCIkTYiH2Z2ahlqdz+OcZGJiaNZYirt7Xys7yF5WuzItSidpCAPqSY60X2wB1S55QqiQIOD7rYx2/FpNZgqAFtEU7A4ie41h+AUFHk+eMvtYVr51FCWW8p6oMML7t2EPHovOPoQEXKQrHUHEmKOUJZzGH76Yx/CchQlED7X/T/610io/rv//q04D5vB2F38Iqi3tQ1E3t5uHMKkV92CuY26blMQ1sil0mmC8GuT5xyE/3bmYR999PHIP1StRKUcG4L1J47HJsQsmBCqW7sfX8DYx3v0HPPrYngzgZBmw71cyijj21u3xXtucCsiSdm/9xDX0RGlzYrJSGeqWSkflz3YPAxeSlOql/JZVzCTFw2zve96+Yp9RkYDv2uok3TXuhljk7kBeQQRMZB0aAeWMEMAFM1wvQZz0I06V0fXqy8sWD0HQLwZFQ31nHDeOUSASEFEr7gWEiajHy09obYLNyy6Y2ksgNyailBYU4lbz8Gw5ffPhU6wjknL5mK59omwoBTglJS5vQPznFxSz0yUg4fa6XRWxyBRUjCL0nI+LXyuCd5VY+MJbgDM+ou4mXO9TQz098EKL6Wb18UJcISU2Y5Q0/kWANQbokS7asCSeT09dJfSx9SOme7jLbS3xf6qqxeEX/3qQcDWfLrAq6OyhveiF7KoQa0ZHHEOXVSDQ0FhFqn6FkavGiLOVjNratjDSEsJbO5MupvA83Sbquj89YWL7edIt3eiWrwId6JdgK7zUBcu5X1Gw34bGZddxfU1hV3HGD8qqwlHIAanM5t64wfu4b4PhMN0k49zupUQXKdNJWsB+B/mFNPBrIoTOzMZdzNA12J4EAXyjNiMrZzIJwDeqxDrzGQT1DIT+ypKKuX4VAwy/G5qopT2MBnoWaguySyWHrqe4hl5BLdGNvJkmkR9YHJlNAn6L5wNi8mmRjiM9JZtkfhaOT8MZZSFXYcvIB9/JlSWKTmEd2Uyhx9Y7IH3EEJN55DjM7SAb87i+V+BN2kmNJsSDtPdB/eyMLn3BMZVa+bDsTuG8cuh0NDCgmQddSYVsmBLMDghM0Gyqo2u+xSEOWs5uZMou3PNyrjOEqhFyZRaW3n2EBdDBry+DgLdVOgMAwSvRkikR+hEjtBB7CJ773KkjOxsMHZWERzQ60KtQDAfJYZSBLOl1XCg2BDQcW2IbmcxHqsZZDcQVMJFGmd6SlwgGSjj8LaDf4JGgK/bx4HTx0YXJ9ZJqhDqSi7dextdktul65iRTQzyZ/M9TtG0Q8OxAWIWl6WpNTixWaX4cT8BLjMd1R5Isa10y7OAFOyk5iDUWQNFqpxn/NkPfQqyNAc+h9qFhmaGXyitufeqeHcrfEog8OCfRvZWU46KNId9ITjfd//HN6Nhzb0f/likGY3xy4xLtZnjVAQ/xFpR6OdO7AUVG7jz7jugoeBMB16fDx7cQwAv494KL4lrvu5kBTvgUc3gb789QiJaeHaTtDThxfx3f4u0P7Spxx9/OlK29uzdhVHV6VAeDaxLgVvyouiFOnxLFi6HplMDrQvxCmwO/+rv/gbs+t1w6AyBExn/Yjh3A9ynPrK2Yihn/WSYA5rNK7vkfLJjXvI9ObwiLvf1e68bU+kjMMOYXwT3iA7WOWgZmp8cOXMy7D4E5oJiRjapYn1jR7jy6sUslOHodt2O7Ev7SaRVsqsA8vNDzaQpofPUOTAdhqOJ6uuuXEfXNS+2en/9i1/G+bhNm28Md911V3xoPSzaeUTngYELbNJzka2+duXN4ewZhnOH9AhgFIrMcgDdrAYoDLWUzrkFlwhmbJ7py1msRGkWr12kLBbVkWN0/KBmLLlsbfjtbx/nxhVGfKRmahUnOD4PR/eTUa2idJ0bfvSD72HLxg0rXojacCdKDTiR99EZPlYXHn9yTzzUPvKJFdAOKC0oGzWomcZUyBCE34ULpvNwd0bDmGGA+2P1Z8O77xxDaGBxWLFsE6X22XCI8ZvUzGG6rjiBrwVjO7ItfGDzxpAsVsP8b/ogZrgFM8IPH3whbsKxQox0ppGB4v4EEBM6M6Hu9AJapzHLOQeTn8ZdYG9kIJSbg33QAnLmU1aamUDjgcw5wMJ/jyZOwWSMemeQTfI9zvnqq+lGGRlqQbwzj+wBAUPGsjJzPfnJmjIKQxHP7SgZkpPFcrFaMNaey0k9W2OfjvNMA0C34ERs7hoIi9ddF+rPdeITepzFXsI9Q/2Z4Dp32rJw7iRD7cSQqRxCpUgeNZ4+AqbVSLBCGBV/2VnY6TnSNAlO4aK51RGe6BroRCiSZ8wJ3gZ1Ih9NwUGy8nPADfkFWajflJDFwL+irDyOUfFKGkVKWx+CJ9YNDtiWN5mmApJPcOscSB9jRKmJLP0MZWphFfPMqAfkwDVsIJi0EKyLyMIHCO5dkGTlvyX3KkFFeQqxoAeKjXaBAv3prJ0eAkpeOvcexZR8YIAe7tsIc9VlNMhaTh2jPKwInbx+P5lZC9DLCO+taEQ7B1QqGV8+fMEk9Pq0pxyyK07GpApvBkFPvT0tONsJGtHBIpZXYEzJ5FnAFvxUyB1FdHPwIhxC3g86VmHhFDZ0HjqIddB46JCew6F+8eVh//bd4bpNV6Fp+MPwr//6r5Grlw/H1EPoABLjOmmVcyAM8PnrDx7ARrA8VBFYhEjqyZauuGJTqK87GP7w1NNoFGJLCuWnnYTgaVSJZ/Jz1+AHoVXitTddB6mbwxTidAaHQBfNmAyaBFocHjx4ODz5xDNIKZWGv//7/5cA3RGe3/IE1RUsAXDCk0caGQ+7O3zmEx/GAWxveOPtP9BMaUCA4kTCY5hphP1oBK5Dx+7xx58L9979cfbtDFgWc5ieogKcWgg1awv/TfOzpALGQmfYiEvf6VFGAYlbEqbz+HVWhWRw2HKSpWMMFaRocvTBjdPGyigrq2vL6Wig7952jkFhpFZQmm1uR+CQ7LwKqWZBVjlUehq2cBI7RpObWc7JMol29CjimUco+SrBnpgEYJBac48b6K6q/f4MEjB6MHoyrFmzKnzmc5+NIx/ZKuiBK1VOASAvpIUMhSUtlYmIjsAHPhBxjnzq/0vQWcpKqdGTAXlHT4El9DPweyYsXrQy3ph3392Ox+h1XFNlmDt/RfjSV/4aeSCulQdkN/BDH7qXjA+1ClRpO9qa4EqBd3W2gknpTv4GnbJV4d4PXsdmbgaHO0yb/I2Y9s4CH5tCl/AkBsqab+xD8ui+ez/AIsLItulY1LsqqpgWTqOxp5t9ZhZKDOBJb7+1k45sN6M9vMasovDBu9bz3me4X7hmtfeGwqzJgMiTUDJuC4+9sicsQIDwTPdpMop0Ft8MaBOFYed5shXMsg8feCVsWIA+XXddWDW/ND6bgjwUlMNc+FvVTJ6ci0Y2zXAUz/LMpkxHep0g09UxEo4B3M6BXpGE9l79sR1kDShDzFtF5wkp+jP7wlXr1oQcHNnOg+fsR421GepQNuNs7S1NYTpTHWkQeLPRl5Nf1cqiH6XjWwDWtufAGThsKB2TTfT3IVJKk2P1gvVhz9bdYQleHyeP7A3XXbOSbPpoLCMGweuG+uk4ojahZttAL7LuuUw9wHe0zD5M2ZMGPaCRMalFBEJNW7IJHHavX9/+Og0bFG8pezvOM8vInHIWjYCnyBymr1wb0itnh/2A8M7f1pJZHz6JPwYlahly4gOKgxoIaU60gqkNWIZSCnaQIfXg0ZvNe+dxKKbRpBhNl9ALLYX31pB7iM52Tz9TOsPZYSpVxyXEFdLBtoay6bwy+lhJZllAlncc4F8+XjOZ8jAdaaXrOwhyJer8gWFWsj5Yioh9gq9SyWhMg+wPOQUZHhl1NuWfTaBRvonpOF4rmzlSJPDhrJaAiU/qPRpW0tnvbKZxwKF+cYBOLdDAqZNNYefL20N476iaWcBD08PA8WOhBPe7DKqKDPZSF2VtK/zLv/vGP4ZPf2QzBz6qNpB/s0lyatjzdXRaj1MmF1MNnXivjlnUutDJGqhCCcQS8TwitE9/7/sYNq2Hv7qRzzcSFuMMZqa/cQGHGq5gg3TrW6EPWeIfP3aafUXmyL2ai8p2P42ls2fryNrJ6uBAFiK0O6V0erjzjls5rEP4R65rL0FrIaT6RuhjS5Ytik3CLS++GR78zRNM/6wKn/uzT5IRDlLuNkBRuTwcPXAs/O1ffytcveHusINKLbUGMjJDBKMcDP0cFMvwrtANrJPS3yxWikrS1760YmyIm1woP4x0uh4bOycTmlm4ptjHjlNGcdMqsdgzJewC3/LrIqVm7VR03UuYRgA4dwJA4qBpuhMJd95+Z3Sl+s2vfkVgWxO++8/fDgcYzL+LtPcaJFo0y7Brmc3iqq5iRGUm4yq8Z1nRAigsIxHE1MjlJLX9xRZSdQiqGVmYOE8lq8xhVu5UVywLW5jxW38lA/TgWHot7Hwf3htqJmpyKREk8fb/0PQe0HWeVb73Vj0qR+2oHvV21LtsyXIvcosdx3ESJwFChg7DwDADzJ1hFsxw1/1mFvdygQsMPZWEkJ44iXuRbMm2iq3ee6/nqPdyvt9+cy+LLEPcpPe8z372/u9/+clPfoJTSJgBvv8BTV8Ksi9N6MpCmdHd5zBm+rhoP156Fh1xARTpZvAHjCl5UCOTSwZ3zQFuovhNbm6qYfk9NNQuRSxX3JHfuEHfMMOCH0dtMDKxAOEXayDfEHni1DGImY2SmRyIqBkCL1rfcbal44z1Xb34zdlK+LNJZmccmtqcNkwufT3BeeAb9m+hteT7dFkflZRgvq7NLsmIBndDXWL2Bi+dD+F3YZvDS+YFpWBogo4N4N0EjjqtxpvgfGromI/udwoXiOX5MSMuzknegCYpudFy2ViGBNDC9DPmz8A7qmMcUDVFB35tOzAAcNHRBHPJOG7+LrZmfuGRuNIwmrozimHUEMULGWlh0YJbc1f9gOwrOiArFKqtTXAksMhAOh4H2z3/oDC67wUuGtLJeOmqq+8wukfQsfeyefSnM5yQQIrxPAc/FKxrFQpMAKPcChttDzziglmC6HTgpHtY5PIIA8upoAsJYlyc0hAcuGvajTspjFM4iWiwcADyxHGsrJQmMYZm0gOFhhfj1TiHenpO3YVDDAKrutmoN7IWUfAPcC+eEe/DKAVJM4E91r0M3GuMA73ppDgFgQHTpezh74glF6WsY0gW6MQX4fQBKHBWGDcpskHegQZepR6CqiF20m26MGq7Mhqb9B81PuDvXeTrVQ2wyVVt9MnS5QKfhzWwNg12ODcqh1Io2G500mvYi62SeaAkeOg6jfXdMtwFhzEgQvqaiRVgZFzRsZWLyBPTCJpSzgeWXPAfnUqTgTz7OeIunzp7ktEUnh8TVBgmluqCB1tHNsCIp1gS/ecvfyGj4Fyp2ZlkGnvL7XcvSBvB7XnIwP72H/5WPrzysTz39Hk5AoldnY6nEPyr/b+Sb9T4oqurD8rPMJj2fS5UG2c7FKv/67AYzFKK+N6bIj7AeTq4/ySMCZNcRNh/u6KMy9ApmTmp1ARXJrI+vpZFA2rqxACAKCdj6ejOJfPF578gSXHZMjWyJhcv35BTTIbVhE6pbnuNiyQaZsUM/EYvOHyrdOi6nHA59wV/5/CwUjLUJg4+ETrEcKxblNvGlGYAj4opKD3Cz0+zT8EfqHNRCMP1A6SuGLhYFOB9KO6gLQCGP/rXHxFskU0haZd3WQurVcsYnBoN44hhdDx16iQj6qrYUgmXJvrQZqOV3mC8CKBjmIQwCd704OFdUqvapR7VgVI9jh45wVjmhkbRLH2MCi7I0F780xty8NApSLjDCLn3yu/+9Ec5oAWUtb4K49cpurpwOFp6zAg8maQTmAEgVq+7FATEw+B2/mzoJii41fcuy9889yjfBzcOuJz+/qHhCciYflJZDY8ITphGBCou58LWMdTibbgr+LAtq8M6KRgsSMv/n/78NkqIPMlJzsFuCOa8vV/C/DdkPyOrkw5Qb09rMo7LtT10xWkU3BJ55a/vyTbjaigXiYkCNrVGt+EXKcNzk6z/yZNY6pQcX1KM1kco8Iw6JkiTGxQJCrSy+OMhpvrSqgdD8RgcHzYWK24A1KlsvK28eHPgj2pKuQtC8xCE5a6+LswQCqUXg1Gzer+Bi7Tzdy2xietnIbFFd+3FoiKL78kClNHehjsGbPg7jEXJ2UXgTx5w7RJkEfWIYH+eyZi97AC6wMrdhVs0NSVWYhJx51ifkx4oJhGYora2D0EgTTfoFJUVNwHoKSSoV5J5TpN0wZ5cEhFIAOcm4egBsHtxQa3Q9WxxCU7N8DlwAXtrriklycol1cXnOE9RqEJHG85zM4PRLXDI9dJTgHyb4ryyifEomE0zyxM7L60WaQ+6Cdh3XIiMihwAD3g4oRhS+PA1sF6WIIqrGvX3wuRX3auvG12Icgi54AfH+zFKcJMgQO00GAQp6C5b6Y5GwLPc0Q+vIhVbZkEUA+6pUX1q4aSmC0pL0YbhU28/lA5qb29gg2xUWRB4EmvpsQU2SIe1weWgTnzeG+Hiv+kQz2m8HLfnJCPuAJ81m1kI6NqV2rEe4y8UK8u3ST5TCDZsVjtZjnhLQ20LxYTYTviGN2+UM1ar44xgTEv3yJKpB8NKW3IcjQFuz2oHxfhvBpbxRjkzw0WipqvNne1SeatcHvD7KzGQUOVAcFSYfPv7f2/IuyLoFIt3FMs6WKDyD/WMK2SlwVATjIxByPb++Ic/GNy4QweL5MbNt8CI2ZY3PCRX4pDU1Qxy4XJ2gCC+8vUvkTd7H4neoLGQieI9sGCtdQ2b9QiiECKj/FieqV3WLJgynTymEF2t45LClv9Dlh6Kg+7auw/7qR2SS8ZsOVECD7FJi4A+tqiKh3Pf9XW2txHTR8YvSyj+QSRLJ6WbEf1gA9CmTen4wrZU+T2aNjRHxzI3CyGTB2VLzzI8n4p37JLrV8rlO9/8DuMg/CY+w+b6FkOc+6mXHPM7t9w6t8jeA7sZVTx5wSP54nFu4MbygBqwTOcUFhgv77//ITe+D+lfDXIEg8ABcL7E+EyKG4J4CuIY1I4lCKzt2BbFxmTJlet3EPoXMF7joIIjhy0jRX72q/+DXUyRoYRoIJmoIHeHsTlua6YtZlOYgVb0gwsXJCkLusICGruhNnnqXKkUF6ajpkDtAWDZg0HoEo4ZDxvaDT2mYjeq/9sHrudl0gzWTa5PzFoAACAASURBVGmjZbbSWYzMToJf4jwCwfbJs89S4DwZOfhgpgbl/Jl9LDtqGBHbJA2H5EXcWq7dZWsZkCBZtmK5dfs+wDijBZvUQ8fPS3lDlzRBqvUhRSzYf1MCN0ckx88hG+Mc6BBfiaGzsHglSk8HgSKgrGloAgMYxyfoUgbRUnrTeauQPBaOohODylDwpRuYJGimbQY0AvW2U5LwIt0upxJamr+0klA2tkpQD2Oqg07PTjFO5fdnAPJqZuwWXEpXDpSXfxjQRprRbas7SBDd7xii65iwRBnhhi7df5ClzRz4iAcCeoTmYLkOvpaQsDgkZjDU+c8EmQItTVWGnG5HyUG00UTg8a4l2zJkFWpEIpesL92Bur0Av5PboDGRI8ZSLIRN+zo4y1VsgTY0xAju1QCZwKUHjgLQh8u922yp2Tab6QC1kxwY7yUgfU5GwRy32NQFxaRyiAOgwqBDhoi76DqH83CoxEFgNiFv1PWR+l4MIuTeUJcbcEjNh1Aazwz63YAIzBrgkhbOgYXSLXdwybUCw1jQT69xqU3AJ9uFL9pDRj+18J5hSaIbRd2qGnJJujmVna3RlaiqwV814+rwRNFVrBCRFE+IaYVLLHCb0PDl25IF9SjUNxNYAaYAFu8zEJzNGkU5YZcD+QXSUlOL6eiWfPjWR5KdxP+HYB7gE4a9UbKUAuOoUarSjnyBkBKTYqS1rZ4wHJxzwJAX2JpqwPbW/KfOxtAm5Oe/+63cxCVk184iFlvoVqEK3btXib68FngmVL6OgWawuqfwfR17/ByXBWEyjNeqiggJ84WzajeyVtT44NLFa+DeFNP1YUlJxyNwrBsmRyDuKtSCRU9UDwNyGqrJqdNH5H///H8Z0sxnsWwy09jEYebxT9//NlMH+4IAqDKZLCPh8ZncsOSf3gAWGRLHiJ3PCIt/9TVEl52KvDAVNVI7aopG8Ec/Mppdfnr5uLOpoRveVg+gN4ErvjG0m+N4uHMTs2GcwhQS8jOHAr0egKSSbnt77XL82EHIsscBa0kXgiBpDaP7A9QO8QfUtCaw6bHLOLO5vnxqGHjx0gUeNJtbBMPpGTiLsOnxBJgPDnHhz/uU0pFE5zEyMInY9ybFTOkWbHN4SdZ5AduhW0RCli3ckUPVrzUE9dsUElZsFNBVOge6QrZ8C+Aqjzx+Gl+sjwFL/Q2NowVn1du3KuRLX/oaHKsOw9DzUSxqfvO738gjTxyDtjLC5nJadu/MAlMMZ0nQbHjXmfEKU+lVCxy/m+V32Uah3SOBKBkVRB2xa7EJsQampHKTRQD0DtbiMxBro/kgApBrhSE1Ks5NAvwfYITsImnJxhZ1WC7dfiC7jzzBWFsnz517XgYZ15bxN7tJyM7e0selqmdc+lkqxDMyzIARZkawlNgYEPfZHiBMLLLB4ML9IYLOIdEiBGcbTGmCi2KCZ7XKeKW5F0tgbNGs8pfojKy6BWvsRn+5KPsPFtJFrEofsqkklCHzvIzKJG+Hj9VHoY6Mj+alHpXB+gaJo+XPooNrAx9d4+9ITM1koURB58VKTcyUZcb3cDPFAPb5CphgIx2vSo0OsE0Nwg5LA256eV7Kw4tGu7yoYn3cUwbQT05SfGLZAkfibVbV3CGTjHixcRg0wH8LAEczg7E0YQbgCadQcTTtrBUyGadTM1FQmoAwXMDm1pgslI5g46KxArnMQ8wO5/esU9hCUVhcunVZLGx11yg4KvNag/5ETA3fs3qsBUi3Y1ACGPkjaeQiOagJqAdUG9wJr2yQ98lD/fGYZPRi8ADM8mPsEjS530wplonBCanj5+pYrIXBSNCN7ALdZz64czl8Sj+en4ZZK8FXyb4aaKR+f9BbZYYuAKogNB0K2jYFiF/lxffp5PLUMc57M1ACWHIl+vRIehR2451zCu7wNUFVoQBY/Nga89n5qXKDTsYaHC21d2p57zBTRcblDg/VRppbfkY+i6RJw8NRQ6MT4K4GYV/+KKB9bnaKLiANcy397zyXnqcuEtSLTQ0EGP8D+JqufHKdTryNTJZOI4MkjQ1nFDQl5cS1D/XRiX0bWGniU083KrY3phFLWKJpAM0i0MDoGDED9g6mrSypfXgbPNYCXkwjsYDGFLpZAHDLuSceJVoUqRchUu+8+57RAdqZPmprK+juFohPSKdLn6C4I98E7lld4oLwJnoTuOjNN9/mriY0i0tTl5vxUKcCgUWGcTHa4vm7fOflPOciJN6WulHYyoiy3ShkgIdqp6KuoeqNlpkTJHEJFrqGJYMwqIRamlwkSofAQhyQbY8bxcmMD//enaVw2HA7qG5lg5YrDTWNRkZjPIcnm5i8haUptjklPAw6QbqyucUBtp6NFA41x8OrH/JfdXUZRRCcwhuPKagNK9xyH75biRknKUe8OEuMGUlgCjZ4Ug/re6SsvNqIcbNwI8/Dm0qns9E1uBpG7sYeXMnEVy9dBUNMks89+zl5/bU3JD05TS5dvSBPPAMxOTZI+nCcfebJ03KfBLFg6A0vvPASRoRHITmny32+h2VQYaW3aL5s3cMaY60fyoFtwAtLDSo7UQUkgF0VEMHmT+FTzlMqyoQtRo3BkQ421t2STapS2b2HmAGuM9Ltx1CwQr73ne8ZfCRrMjQSusD5LdxQGZFW4YGZtKsa7ZKcaOgXy4DKbJJMjGAKjkdbUyBw+/E8wYG4oe0LI4yrkVxCjJ8cgjk742EcFlUUXVesxi0+MO8Zh0zeYEcsXhyzG4wBCUhzcNmFu1bZ3igRafFgmrW4OSO2v1kmuVBQXCk+mn0ww7iXVVCEZRTbQMarcEs0N7I6YMxgn9OGy6+XRINRKWFVdbGaFTHL9laj6LzpthQzU/pKNHhvI89PF04auOOiCwfoEguMc7Zk/MT43k1MAkGMQYNqxkChGqKgqXDYHzjkzv1aLHlA0fh9syRheSLsV783B9v3IChGMVBaQsxgVxR5NSHwpJOfBkdW3HOJTnCagjCFosDBy2+HVuTOZ71BJxLC6BcPuTwZ6MWby7ETjmADpOW0rGwju1Xt0FUfuc4iZhXM6J/3Pypd7V3SSSBTM2fCzPimGSLqnOGJzKkTh2vF5zS82pvvzV+zyfgRVorMMtZOK6EVj6uQABxlgIicYIKb/H6NdtQ8CrOLN3jpsmQErUPJgUs4xmVFBz26uEnHztbd0BhvGpkOG4yKy2DGrjQDqkEvAWuODSY3gYbk+ieXJI13XbWuUXRGap8/xlbU0NvymY7iIdnH0nAHHWEMMivl1wWrKa5idWCkSp/xgeeotIx+SPdqBKC82mVG8WvXL8k9YKXqB43yza/8q+xkmlPuZV3DHSZAjB0CVeYWRJEbklGeh31mGFceH7rJBKAKO7mud8XTGcgZPWDoWTV4R399NU4lH374odwBq8vISJTPP8/iEPrKpU8uGlGf4yMOsMdQY9ERj1Z7/0FGeT7PuywgVdq5pNgqf47+Y4Er6XL+Py3OsJA4vN0WpbK8C0kI2atxaYahYk5eMpUR4e3xArqNJjAOXERZ5RcVl/AFo2TgE1OnhMGeIbC0BXn2qb8BwOVAmSPYosRLe5NGmIUwJsWh+QcTQUWwQUvuAwHV7pjERYJ2deAhRWiMLSwvEzjGJJyerGxA6IU+w9BRLdXrHnRKQc5Rw6lC4xAj6ChHIen2Usj27D8qH1+6DkDZK3lgBB9dvs6HAxYHAJ7JWJqITdMAwLjq8YL4hk/jcvriC3+UE8eOM3LTsYaaWFvnSGQwVBeAdw3aUBa1mnemYsPtDzbQ0NqJakA1h6gg4EWtg+qeKD0CGRhNaABgPDSJQbhwu/NSZLC1Xg6QRBQJMD3BDZbBv7tbexuDg0bZV3qQFfcC6o5Sef3VGwgMPeXgvl2s028ZI04IeRcP+iZlkcuCfYThAJyC+sJqWpGApR4JWJ8k9DuYpKU7khDP2AXNprV5wHCF3XAB4Od2bW0eN9j6/sjkbGzlVnkOa4xcJqe/pCQjbN8YIVayj446EqYCRZSfuw9+oeabg3D7FBhXe/MosCRvZFkh4GPqf5dMzF0Tz0HVLoqLhXAbb9AtbTPuuTPabQIfJESRfIbO2IpqQtO0NGz803g+XVRNUTxzjdHIBZzkAaYIkUkIvxHpu7MNHuLQxNPJtd1v5oB70SGStE4RnFH9NBw4TVVXYvQ25pc1dG7LdGGrYLcBXhRWuq2V2X6WLFa2oO10c32SyqWqmJeNi7aZ99MVSoUnX1czC61hliEbdJnT8L+wIzS6tWgMXoPooNx5r7UjccA/7KW7dcOeX81b87m8vPn3a+DKbnTMZ9OR4kHReIgiposxzZX3Qx08sgoK0OlywXrgJ0chd2GyQKQmYWCkPuo0DH61SFc8iZRigX/nmINKwo8BFD2TGhrwTmxB/VHXZG/ggwPJuPuwjd5ig6qaZsIFpbNn0FD8+KkWl3fEn5F5g3MYCJ1pgMJ7fN9BefTgYTrNPiMvQy9cxdbjmZRc6YRWNGFMmQwsRNxY7myqBRfdm4a7K6l/hnG8DlJvLCNcEGRlxbzUWl39GJXkrI7e6r/Y3tYgP/v1/wRzK+WCz2MLH8M7hpQTd6LevvucvWDjnJpxJlYOm2YcX7j4PpZke8GnN2WYDfHWsi+wSrLhH3n91k3gLIo4cEk6yWMPuHATE6IMn0d9p55/7guSDybsrXADTkcN9UBFTCsa0ajxhZ7sFJRf+OprrxhyzgI+C83WcPnn19KcAX6k/rx8C3Ikrfga7S7aN034Pvf0SbZ2dayTXRk76vAbY/4FZFVHTs4OtuaBYEPkCqhrKW6ap06wUfWLkUbW2tmp+chI8rjJEJBTXGZoNd25+evrqiGn4sfPAXSgXugf00yJQLalDrShFxiD90LotOBHFYIY+KJBUzDRgm9tBFDFCbUOZ/xDZ9vcUkPb7S+lJ07SMYBk0NFM84LW1HXSOdnRxI7JU08/B343BVWj1bAZKiI/VTe6ZYww8SxAInBPGR5ola9/+bPq6Wjc/qrbdEB4Voa2cm3qWXEnpmSCDy1g5olQnRFvGNwgFu6XYxn8xidG3qC9/sJn8LdXojIAaTiLixhudCfbuDle0J5BcMBdheBAs4w9G3D9kuC/JXOT3ZJzZwgHaqzGNglQnoO4AReqqnuIBC4MASji+cjgvFamxN3exUGZlxV86lbha/kzskVG0WlBAdHbKzoJXh2LgLBQGy9gP9mWuWy/GqSTsbN0/2EJoLW3w3yfW+kFqMctFyzIzEV0ufyhBNBh2ZFNdY32Gtw0XSi4qS8dW8sAcCxXOotYtMjXbpVhdpAJsTQeB5kRKEOMw4QNzbAY8OfXBvJrlzHpjCVasg/jRFWhqD2OCrxDwBd1OijA6HGKS0FF7kF0BENrbIKhI21yUJ1Ye3U86DBcNQpSs8GAsLRn9AyOBltUmys4XdNsHtV5ZBryrgm3kpTYImmqrpOcFIB6N96Lu5fkSEm+TLCc8lJiLSVZcyciwGDdcaSoxRFmhqI5CZ0IfRKQRjRbcfBLOiLdhq5DFwqGGjJJIfTFsKGVX6/d2F6yJAL581rB2nTREgFG28s7PcoyrA7SswVrrHCWWHzDyOu6jfxXSiJOK3QzcE6tejVQ8Kc4OCtgc7APZZXfs8l5UTderzU8+9R1BBNPbixjXA/nwskNh2sBbDTPZbRBUceYR/rQOWsnnM4CxkQ36EVx1MPtpcoP5InDkKub7pVLSV4mxdtPdhXkg8eRaqfsO3VChlvobcFtmkvbQoccxbuqbAQ1dFiFYK8SK9XgbrDU8mGUVInkJx99DF4GeZfLWyEHVXjcwqGZgiHZgP2PPXLeiDXNxy3bkwIfEe4GPxY7Ng9yV6AwuYNJBgAvKA3tfs1tmV0eIXEuUxxDiOntG2DrarukLsornJFhihTcWwr5GMu+d956F1LyeUlNziZtrEYeOX7W6OZigG2uXniPaWRYdhSxSOPrW+Q5HD5+BBy9jiyVFlgjYHL/44N0/OS2waw6wNMSMXDsZazACkc3qk0OCU6FUI67MowIAcYhhJZbGbw6Jg6MhuwFM3jGIJiVGyNMAL/o8UeelZ7WfklLzOKlD2KsIeTl2g3DGFBpIAMceG8vRObgWWFRyLiW2XDifX/549t80ZHQTQD+wZ0cU/1QSOaMIGh/6ApL88TrzWKj4tSMhxiZBEuZXYQkioBZ3RzmGLmnZnh5p9dI/ILvs+AiTz79eXnr7fcohsFS++Ae7qZneKFwXyC+7kFtpZw8dgBDAtbZFKB1uGPu8GwWWJ8bHv+8kGaKczf4SwCYFp89X/sISxVE0mySJ9nMegWCEa1aDJvyyAjwllUiDS2ukhYXintuKyv0ZMMLX4NcNBB5jET1TdcQrIGKIAsr145ouUgvsinDwHs55Byu600dkFxxH0FCpU4MzP6SipwtaMMuYRC2x5prUYPgx8aixpdU9liKmkbV+QTREbE0mmchpFhIXDSmlmPQf5BC+dOV+aEi6GM08fJbM0xO8wr2o4/Fpn0cUJei1T7aQ7gvUALys2lUEzM9A5KHI8USyxoXlgDhFPwWxhr1CMvlwDfdqwaO0DwLB84fJiYAktWQpSlnywJlZJZDWXHvPjKxSC4g+o9A/M/oxtSsc1DdQuCnKbG5k4vBii/eMlSfXop7DJCEguB6eM0w6x2QfJWgWll1j88xgpQqRP3kD1SC63kGWRlPs/BIG5aTB3fKHCPrUHOVnNy3U+pxkNm7qxjYok/CeE9dcAfRjWwTW/4t6CRj0JM86BanRlGn0L0swMN0gzriv4i+l8OvbiUrbFj9ydDdoAuK4uux8hyXGf/1kA8DxquOcg779kEWD75wJLXIOZhG5lUh4svYRzyinU3m4zzTMUTw6vGm2RPcJOLFIR6hgyvvnebCCpcgPqdNCo1KvbwZVYO52K086wLceTS/dgV+XCcHcJ7fowHQJrrtQBqMILpxzY4wZGK4Ny9BcvanwA531GFhNYGrMzw4MMYYljl9YIipWbsJgB9ClN8jQzX1hgmrxlu6KDcQeMdMN6hh7fBewLnW2LJ2ySKjusG611xLzkY+HVJSKmapdGZXP74o6yhBstCgnkX+dQ/o6BhUkcceO8w5w6mo+n34q8iu+PObIQynk0cxiByy6sFNQ3000YsXnTmSyzPXOF87ccZWm/rung5qkNMwC1hnMnvjz+8zac1KDiYgXiwedhXtZQMvUn7pAxqoMS7bJT7rXjl5+iT4fJzUPKiW1s42o8NzuTHxjPPffvhXQ9icHJdCYAUuAmxupmnJ3ZBlmPycyHFQERSDB9hJoYfAeb2sBayCgkRnlJ0YLW+88pK01K9LUT5ZCNAfzIDuX/7sV+G8hZM4xDfKxksDiUeRcdRW3yX15wQzO3kGgR6QjrFpZt4fh8ZSxI1jn1ZlQxj4BTM9wOYoxWSaqmrywgQA5w6nk6+Ng+fuzXYPfMoVywuVy/gHRpGReotDlSlvv39TDhw6w7wO547b5eLFjw1GfGnpbhYaVmMz+k//9N/kOfC4PGgsVvIk1BAxjtZ3inHZR0cUTBI1JNsbqZUroHUfriALjCOJPKN7ldX8mMgChEIssUbYTGAYQLKMYp0ew9e+gqi9Rw7tLJYluiIjyo/RYtMNM4EJgOm9Z6SshmUEJNzkKLMUEbY7prczt+0DXuBoxuwmukZ1qFAu2zbSmNXxPim2kbOB2iMO7tHQApgTPm5eG2YY6JNwG325dX2lrRXpC9hkMC4oa4sOtmz8vRyuaayRrGzGWnuxtsJoIJrvo39yGTdWcENGBZ8ws7EN1RHUn0KUTiHXQjPB962uMxoWM4Wnl5qjx2sWLEaH+chwVN4TzGepEZHh3PIaFO5N1NyG00seoG01UagW0Pe6Q4ROY7OreZ1TfI9JMWCKdGPN7XWSRscxoElZdHAqWVLybcU1PsMD+3ATQbLDaFOHuek6nUaYFU00h7pLjRqx79qmkw2nqAbSQXmAMa1CE4hkw24f6+HwJkCInYYfZ5ZucL16xsslLhMzNk3d8Ao9UJV4oCBY4T17sMW4AyDvR6e0hYY3hk7ZPqWW415osXmnwZBivIh9BJiLooOqBoRfo2MfZOOqlBO8uinkFro4/Oyg4gTBcYzBVcd/FR4mF2c4B7cNHXHxnr1GQV/GIaYXy6oKLmUvzkkwHU4Am3s/cMUNFBbbdhxy+RwO5THBoMLY3LbCUYQLSFGtx+pIg3+sNBAWzDEsGKvOsyleoqDNzU9z2fB7aBIell+WREwNkpFXRrGVdjjIRw7GkHbeRW7ex5gCHqBiqHpxjatfHJSibS5XNz7vrf/Hf4Nl4MqWfRsGhS5ceJHVi9yws3/s+S8TG2lic/+x2AcfGhSYX/7sD9La0MoCL1FOnNwFljfAcnIAlc2EYdGUk1Mkl7FjT0lnUchkU3+3SXbk7WVzbpH//bNfy1NPPs3lhr0X+H9zcyNGAYVy8ugZyU4vkX/4FmHXPhFAPMeoKVXg6Njwb6GzZjL0Ynucjw3aJ598xFgeb+i0b5TdoJh2EC79KzfnvIOHSpscHpwsjgk8xLJKDM7aH+CdjbHJ4N2jxaWQ8yMThXbTFLkYaCO5Mo/XmHZB40MT3C7e8M9SJZYN3IlD6Ee7KZi0+I1o0Apyc6AszALaVyN1wr4IzI+ZBdnNrDFTW0MARbkspqc6pPTQbkBj4uAATjVHQFtY1aDNc8v6+yVjwrCFB1Ui4+4wfnNVhv15CBSGprYhuG1kEqDEiIIw6NAIQ9puHZ10w7OrOBfVQjUa1SKpgZBqNm3L0b2FfNC4ClOUsmHrL7DFU6sWxQXUkVQNCVQmpMnwMWTLuoEXLTDejBPWs7UJW947We4yVsVnBUhYLK6vpgW20x0gJx5SjOX7FuaXY3i7aXEIVB7bzJpkIY26+VBdVcBESEuKButAecWGdEEWKVSbEJu3wJ4U6bbBGVqDe2SiSGeBRdqRpqm2dgToIC4hXiY7x8ARkVVBhVGgXzeSieBRkeG8+GynsF8zLIXUNicTZvn1smsGjUEjC2fXPSU8dT+GAGiBEdBPTLOsiLeKifHMREFXG8rh3hFeIDbFOKCow0MQX98qI5GmQcXSIaeowSfdahBjroaGLOBs7IZUbJzvc1MDbShy7SSvufmyFIgNA8eBwwcmtDO3BB6Xlwwx2vnAr9LNpzrZdDUCD7BFr6+sgiCeCO+YRQYvvf7ZjQ3NEL8PSxPb/AUuom2KvDt/VyRBLqPd0IkIeuavQYbFgaRj38TmanC8i00qATdAB9s8Vy9Gae/wWGkGD1rH03DRsS6e4DcPwT2dANXu2K5vsCRJZ4R3JfzbPsk2nc7LgpQtBpo+6wNJxqi1mm53k466GRPPNbCtbXfNvPWgy5rkcvbBLcQbPz4WeB10S3TINi7SLQrRFJ1gPKqENjbqq+HxMmVNkyGoIdswEaxwICMsYHu8Mx5LVskGUkkKm6bbhDK1RMMA1cQtxFVaIcjqSJ2G64ufeyCUCpY0dNIr6ryrHny8Om5wFNtq70gilKMUUuyXKdybuCD7BiVAOqdgogn3CQhlyz0BDIUjigaRa8CO5nPQxc0DV1hRMNXTMS/A/fOl8C1zoc2QP6FNXTiT2K7ifXSKTFFcLGVlf+XJgAsyzX3uyee4YNcZI7vkm98m1HoBrHuDZgUcXqVrGnrVpZGEXIbuFMn4mDQgIHJpI+MM+tgiE1x2bjJQEzJNOt/YqGS254Xymae+Jj/+0f/SVQiOQZjjoi7pbK7GJu26HN63H7VEiEFT8wUicKBjDsM3UVkYLmd+LM4plg17yfj0pYMrv1aFfvQAeYkOhOtVUrwr2Ei00vFoWZ032JQEga9o1+CFgH1L5SzgAzvzdxh+V7//5S35+hcPyB7azgxGzWFeyE7a1ByM8dTbXUF7tVZRke8oYTT2FciDFJQIVuDqNOKPIYAPY5eHk/g7AEYfWnI7WFk7mlK/wHA2qntRIrBtgkPV1dXASAIzm3Y8IjJJPr58h7mel40SM4zd0QC37/ETj2FLfk2efvopFh8mcIUuPsApQzfniglnPjeKP3q8LvhuyWyX1OVDi5yOWCooH4cmMUtbrmZ+0Yx1W4qZkGMwA0bn7gIRc2oTUXw/Okk3KTmUj+V5ubG18kOdWMDInkbBn6Nz0cTwLdplnwg2ynzQ712vlPSsAkkl8GcU5nhisBJ5cX3F0qmWVj0xmcWCUgM4uMGIl8P5xwW8cIVn6K46v5l+FjgmSSSfVM0Ww8l1GOGl6MQWaWdhrsFh6m0HggAH2WTkVZPPLi0O0Bzm+PrCwLnWKRCelgw2jRC8XXnB1eklzE/aAXw34GAl8dJN6yKBhcImyoFIDotaco12thrdjR+jy468Qi4acNUgOimNKeRScmHDNzqNUy7bz00WDRUP7rB19OTnN+nUx7nQIiXTlsvoSsFEkK14kJsGjmj2Ks9VL4U4ME+lMEUlReHN5wfnsg5D0gGD72ghPWqI70F5bO4cdt3cWjAetTDmewErhDOOOrjUlpYm2WYugK9BJibwhxcMhQQXNhvUES6qJShPi4z3G/zdXXS+do24g+TrodxCtpDB6r3HZtFTR3EYB+lhyLsYJ8PJum3lENF7yhjv5iwY4SZbXAeWSWps4c/vS8LB2nthXEZqWSolUWS4QJa5rNJw3FCvEROf6x2oWOOR2VjQI1fmGURR5AK82JQyuQS6JUihLR47qibDSGFsEvmd+if6UhAxa/DnHY0GR/KEROwL3toFP9LO1+3J89iEL2ZmZF2mE/VEdpepSxjOnIOGJdaWLzVNvTzDVEMr7Ar/bwqMexnYaVV5sSgm3MEGF2eWsF6PETsKjDl+XvFCX6rbBDCG5mTEM324oLOdHcQuHWL9wmyf/PW1F+GtTdA5JkJ+xwqdAnur/E35+S/+hXcCg9GeRqhowSgcKhn5E5gArHzWOOGAi14ErlrAz56hGwAAIABJREFUij8yMlru3LtJFCEu48ja1JdPYbC8zAOc00j50vPfwrX7lvzgv/2zEWg1xiToy/nNBFOtIRjKH1VPKsuPQuhXbSxPJhmlXWLPAzPB0dxREGnM7ZvQP954pYZuKgXbIFxSOQDTAL4ejBaLHJYp2lqmRboltn/wB8Elje6VusF4AFaH51Zb/Zj84989K4nKa+rrN1wZ9C+zMPqNAySG4ujZTmusTHZ/K7cxBVSTvYt3ZLKqb4X+4JDMpN28FACyjBeLFMKO3lp4NPy8HbAfDpmKggsLsqUPoXw6/Jr+Ifzo3RndEL+nZhbJH194A5VCHit/MDKCOtTKOYqDXVt9z9CxRqDNmxzvQdvpz4eBOJxDHYFNTphyrdjILFK8A+mGJtGKakJ8lYLg4C6ayzDKYiPOSuRaey/0FhYNZB9443PnH4K7KbSEeUwzg71QgQRgEcTtO47rydREL0WaEBTImJNQYPoIFU60ZRH0i20RSoIoCo6+TC4x4IfkZ+h2yJXtZia0CrXedud/r6idkG6pkE2V99RKKAL3YnAzd7rMKQM7c3Ih9OPhdVzs43TNAPK+4CuejD0hiOLLK0gHQ0Ct8qmYFD5rwHO/8By5w3JiDTVGMuNwli0Gl48JmcRxuRtL7ASWG0qw7MYeaWdRPnhaK50cjHa6QzOjiwmOkTuYozrEBIE7uiHbmZyim/NmpAWrVepJa38LNlpmDgX24dBdlNIQ4h/F98WmEVLxttJF6EKXuUg8dPnQ1CKlBCPzAMibDcIa/p588Nb7fC3hHJ79iPYTpJHu0RsMcA38bFWLPN2olbFtAeMHV7r+IIjCIzitpOfYZIT0tHUOAr2ddMMZM3HjjyIPG6WYpKTAfaT76wZDG+Yy84V76cuiZZ1uNRy4Jo0LfQnlTglLjkzGXF0e6ZKEXDE6OLaUgP09arVENzcMt1JdnE2QghNoAFwYmaPYeucnBMvbf3mJcT1GSiBLW2OTpPxurUzgn1c+a+YCwdmaSyQWC64gHyRnSj7GYsxEN5oSSTHHCRuDEVlDI7vqTWAOh98EhhfPNnNpaplJJk6GII83d49jeYVWk+Jj5hJaR9bmhlHmjgwbGS7z1HgLk0eIVDW2M3Vk4PbNv+PSXeDiGgGj1ICYQKAmM13bOnpftZHvAtoIBcZZwRXGn+9RjQp0iWdG/eDOZ71KqrgrdmczMCTm6JaaoQf14LKj6XVPPXbckEnaoU/t3pdBhw8HkHdUOXeJiRn8HSy0wtOJNsBdiI2KptSppj05NZpzOykvvfICS0pSwfaUGtS27TWwRUw1vvzFr6K6WpBf/OKn8jK/5tTpo2ilj0guBciTz+TapU9kGOHAEmR1M++/i+chceblxEL/eFL+8JvfgJXE8YV2sJbXLm1bduQWI7C/D9+JcYsc4wOHU0gqj8EgMRQKxZD88dVKxjZBqgXdAtpAB3O3PwBu0wPwJjI4fs8Xok6nL/7h91RYm9TcqzIiA9V36uzTj5NfsCFNcLTCLIw+SZEA9fif8dJHBuTAp+pm8UDqD+7E86t9RniFm3s0nQVUDbAiFZLPAGJGgxnoFsjHn9kcB49VsI4bqAjcuZVc+CBCSLh3BbBVQHWW7VY70WxqollclCHdHbcxQOT2BQ/zhx4RxGiiaVzAuCTV47CLGkLlP51qK8Th2mJbnJyUaTwjG2qOfmRLaemJvECkQ0FkLMgulNY6Xm4kW0sz2/Dx0g0jzlkoDiFhUBToZhQgDgC/2QS3Wlwjdm0Vdj7UmAlekiVkQ0NIrLQD0wBuK1swHR8W2SBvMuqYoBbMcztf766SY6cPSgDyKw+KXD/WU/5wvkxYYuXl5bIw2EbM3AuUwK2vZpKIqxfYnjR3wDGCcGtNglNI11NZP4jqA17hcAtbtBY5un+nkQU7ByYYxvMM5HnGwZcbxfNNcyzam2roMhjj2T6G8CIvAoqbzGwQwVd1VFjGuaO5FQG/KRL7qxFs27Ez4tlsu81zkQHGMzLmp+M6sU4ACS/58CQ4EZ1iO7F/Lsi27GzD1aFmP6nvviw0FrbmkARdlm4i7A7v3S+780sMys7d1mbx5HNVfC0sMgY+16YkseSY5Z0cBffL42JTK3xP7I7mIOi68gw8uMxm4J6tA1O0D3WTRKeRiLgdYxE1yFw/jQOLxQsSrsY/coiiUeW4A2oHgp2eghSuB3xODQbY1rpx4c3i2xYIX6+Z7rodXHZc8yH4eX8tWO74LM6hLFkahdg7SUcCXYlMjh1gcgMsnGYhT0s4ROgFFDyMzCFr6LbRqAZS2GMZswIYGxdYBiWGbZNUN2IYqnpjnuCN12H/MA430LmSGSdnycZwxdDBiRNQbTsGm+iZfaFwmSh0dmCaXJLSgsCBhgHh1apcqclznGt1O2lmQ+7NlMaLxvcO9gaMEQxZelXDrHFtWSQNy4PLUUO8Q0gIs9KtLvP5eDMPa5EbgzO5Mg2h35eFy8gq9vg4EDMpOSa6pKriA9gaaHx37ZQSUt4q7lyRZ557zJB23QeXV33uuTPPUbzA5ibUoRnOaWMbzQ+5KgPNPCtcl4ebgZvo5HgHTW5hTIY7kIoOGhjk9777bYnm0nsP2egvf/Fzeeb8k3BEZ+X06ROQjalDSBEfsnwwHJjTP5PIuDoKixkPOKqsSnrUeam9FW4OHV5EGC8m7XwuBFsLlIu45AiwEhXwD2Hf/QYVO57CgywIvMQCUXcCHhJQm6QkRsoz586C4q5DYdgL9gJxkpFwapRcAYgcDczKuWBkG6YNqarnwB4+zPZ0gvFUsyrByLqW2d5mIsvy4yavgH8Ua+ByszjI9g9g2gfx1Q+t3do8mya4e0pkjIcT1wc2aEFx4ORFbGxhm8iD1xtnHOA9mIKxDFm44WEz3Li9dB4eSL066FZnjM2ujlv+uLwO4X8VjEtDR38HkqMu9K0WseOEksV6fBkLnZs3tTCG42JaKmWVt1GE0JUwUpgZIeIjEviQ2QhCDbCPLcDvieK5+COovk1XuiZW5GpbAPEabeflC1HRlxEQwfsoXWEHLhK23YXGcsfOwmKW5U8CLhYh3C59WJsrnymCr89Cd/P7j14lwhErGvh9nnRAM5B7NYPSitmBtvhBZhYFoxB3WR5o1J6drtmbl+V2JXghCpDdh0pkCEOEWezGfbhghie66XarDLVAGC9JKr5y6Qnk6iJpUw6TbkLd0ZHaobCg0kFHOw8GgtID3LAVjXEaBdBLPdLgYU0AFTjsjG6Mq+PqfEI31d4FGx+epCsvXUZyFuaXqouGz4hbigZSmxlTpsBsHSg0Olqa5YlHH+XPoMDwzi0ApmvhSmUsWmekWQO/a4TW4MVI68sCyIPuMM+WIH4sKDQI24VFlLL16RsMm6xRupAJOhklPTtIIJuE6DtPAtnOw8fkdkOvuBAYNM0oNsM20YPLxkjkojuNJ05yHujAxtLsKBy+cWCFSJqAQKyplgGm7zNChwFyt4CvNZKwtoHsTaGNhAgLSgW8+5C8tVx/XyJ9GQsJ5Dn12BGcXLgMYeLvLzkm71Y0yLxZt4osbViwhIGLqfmnmSIZBrdsDV2wfaiJc0lHSzFa4d/HwB8b4eyZXIBLMAVwQtMZG1+QmLS90j/BmLnOxRQUB1bnS2Ej+J2u1UMNL9VBV63fgQ/6gCAi4nPAhxfo4OYQ/TuNRZaV5VIYcrARSL9O+GpuLCSwLeDccRsypgexcd6VncQGFmIwJqYxsWmYFbCs8QCv3cCFm98zTnpdgBniziZmpPBcTTRLFn1HfZ1yt+YGjUEUZN8q7OPz+ZyHIZEnMAGWSDsSLc1GnmekHxhtBVsux4bpAdAQ7y7FdBX+bW72bqC0/YynZiML93O4CyWCkzc3NMp3v/sPWDrBeUVyOYDxgy8XlAZcmRjHXRL3hDhnsB3SlyEwWF8MVe6zKAHCiEMMr+4kbuASYXCZjpSytuXDC2Yse+PNl/kA2Fyt8lA6iQnj0G+yjcwrgIHNgfdGmvMERW6IQnG/4ipFs0fOn90nGQk5tJKA3GAmi3CDPMK8pL69mTSsIhxBAKGZqYeIVFNLoHDMJNUD+r//+1vypS/ukpr71ZhSmuTE0dPkSkA3QO6ytjwEQXNO9uxV1jOjNV72ZkYXHS3Lyu8Dlnvh53YQOkMtRgDZZB5YWE8TnMOhioqE2b3C1q2ebpQbvgBcchhdrBujTThAezcuqtfY0HiQL9DcPYNtOx5uap3N16jyEhd9kdh4DQ3jegs+FsCGJ4d1/DRgri9ANEQEdKPBjFnR0tOCyB3OzgKYlA2MxI5MSF+4GUDfWVwOXNH56bZLuXL9uLt6YLfjh+g8D3fdns5ubk9ssTl4dge4nZ+7fHLnGmv0NGGQMHhUqbYCA1qYp+NLYBwaH6aA8RKrqaFKZNQYU51UxnFVMfG1e4A5uanfDW4ZK9AP3OluamruGKCtBSfhOKCLeW5zf37eD+qE3pKJmHdOjrXDkyN3YBV4gI5unu21t/rZsZXTghqCUqOurolbNobLME7aultQhBALidGoB8UiEuB/HQVGc2Mv5E0L+RbaRY7J7aoHYKY4kHCYsgDmg8AgJ4A28rJS4TLCDWScVapMGFvCSEiqY0AoIQT6ODQzgu1lIX+fJwsHtYS30n1soQ31xolkAIC6C16jN5ddKBvjmvpmNLjKEQyWCXCWLlb7SxwazZD1AUtkX22Ma2Yclwfww9sAKtmPaWoMI3EkBd0OXpiSkgIe6C7v3LomSft24N4C9kdHMg6+ZyJo3BVhfYBzXHbE02GB17pQQBYIa0qiew608uey+UzMSkf2FUO3SVD1ij8kTYosqoZQlgH+bMTt2P2Hh+NNNzsEqbpZzp7/jNRivFCFHjwQ66uMTIVL7rOYW5T8HVlwQecZ8aK4qG1w1faRAcGyDZF9KQT5LSUCM5bOctF5wetbQBlB/A2LmxCpIE4zvThbeocb8dpTJQOTBPkdnrzjM7yXK2R2BGBqgPKWBUM3UEaVnDlRQHc5LFmJJeK7zsU/jwMIo2gi2+wVCqomiPmjgNHwHxP4ZA8E7V5HG1bx1VJVfduIWBjtXJMzR47JgaLH6bqUR2kxJJuRhD298/ZLYHcecvXqh4aUVAnCeRhplh45RdNAAedsa56tOiArjqj0GTXCbcKI0wZeWkFGyxrLko6OdlgG8OQS8y3OQQ6EEnxLDiaz1SPdCGrGAIZ8XGpSsCMOvgmkVH48dfowGrjaT+VeMNUL0/JxSaCYXECG8UGjgdPt3p8Ioz8LI8tL8q8/+GdM/P4H2x4nnmqMGqyDW2oJAuFgeHJ7bLmsyzwSl9+/UgZvjqWfeo9xUNOIIVMjyCXcFvywburDlFJlKw7W/pkYAvhQAEZYZ3t7O+kwWW9DZPUjT2CYDZUb1jIWgG3Vs2oHN8rvCQCc9+LPcaPwmnTMwHEijtFTjRMzU2Pk+o2LcIh6JYEPyY1C0seYYKLrCMcV9/KNy3QYdkYp1e8y/qo/v4KY/CcavKqnmyUGHdEGxnuFdFYJ6obMjWKhA3WDfxXMCBzLWDWJeB0PCZYEa4S7sAGiXVZft1n4PauaJwBo7klR24ZmUlsHiRLi545COGsTbHbpzHzopDy8XAnirZcguFtvfvi+fPOr58VCyEsHVjjJiQDYHJLUJPiJ+I1V3r5ndMFGgApLhyiK+hwFsKunn5dpN7d9iJSBC3kyurpz6Ldg7n/04buM8DuRwpCBykizQeEahVtlJ+EsA4+xAm7xzrb7XCiZ+AeyJcczbBF8z4MRxwVHCSdu0e5YN1UALD+OZ1gDZoeYcwH+M1JxUfrxdypp+35Nq+EkXIScZ5hcDTU6vEsUXgT0EF8ztlQsXdSuiG+XGz+FCaDJsMq+zyWnEX0dLFDibUAFGDJkwnVU2+1tCqWTZVQsXbMPn+E8hdUXSVh5DbAFI2sm76p2zqNTyOK4gDwCGTMR7XfxOUzTCXthxx8BnrXGdtVElx1sJbuWMGszWGMw30UB3a4reJ4rm3aVJ7ai2bzO6B6QD3TC92TyIVhn09uw9nIljLs4Axnd/BD8uPuSDnY6M9IN2E7Hjv54hskhHG22qhgifBNkb94xnD54JljLr+FBl85zrai8JAk28DVsvdR4IpyOfpLuowGs1EdhDN7NJS7o23dQ0uyni+J5enjEMA0Fo23OMAJtBtAcZ7MsCzPz7jMdq7tMRAx0KSYCvJcM26xVxlZfOi0HCqNQrLMWFk241NDVoc92QZzfiw5WveBm8DdcIo+lIBNrq6UOoAx3HJszJTfheRaAC3Lqc6ekCNaCLsB+/IMfY9HOpEIsQQhTUEs/iV0u4/KTX/13/nzE+7j7hHiGyn/+28/g1MLxhLrx6p9fkH/87t9RsObld7//JZhdNIumbjmOq9AmnXt7czcLJrpxlkWqfd2kUAdhejpAnOFONb3gLGkI9hoKjmPHSuW1P79qLNvUdcglfXeE08nWz8w6PDMfw8PhHqNYDdHR2PGMjyZ3YZ31+ypSHKAJRLCCVizV2MRtAurMkyRS9nEvDwjNIX9JdEIIHd8BefstqjApTnGxIbIbm+vm5jvM7Lq5Ya6HFR/Cg9WM1I7eUam8P0gcWorhNaZZCRnc5HeR/dy6VWfQcthcC103nY0PoOOXjd+nIbd5eLtt4pyqBN9xVve7du0x/LPaOzEbAItKzyQEhwKkuQVLdAidaA41glCtmNRUwAaWZsOhth9GPttzBP7LUo21E3UGbGMGftcUej8rnZZ2RHCsdIkAL5LJloeJ8SAct8kxLGaU9gHdwJ9CFAIdIp4Fhz8A9ACReIVImRLpIJohXkZyUKaGBhG3xxl21Cv8gfp3jjA+BCAMD4tKxK0VO2m6UWsEdkW82GrXM05iVCxe+F2QeYORXzlIvhqewBYcx4fkUIB3inA/hFiV45nhfmWiFnjxTy8ZGIxmO6xDatXcVzVX0OcSy0Z3HopIz9CUFB95DIqXD7mgc3IZr7Arl2/Lk+dOGJK9acaEqopqo2DnZ2bwOeYgrq/jM2XzDZaq3Y5qhbXYjw7inBybLVfYku3DabaPF1Tc1/B1U+tv7O3Z9vWAa8Khp6PEftzdwujP+5UADgtB9+KVMjlz7ikjZHuITv8A2NUU4v50aCROinwvVAZdcqhDs+bFTnPpeTCCHf/sk3A6kfggCTpGYpqdDFwT1dEFHPDC5UuyA7G8GbzWloDDCbf2BpeJhtw4KP51kFzn+Lx8KL6mJRcJZPnjysWoGOw2hHVfcEwf/rcXS4gicF9XwpS92MAGsNQYZVxqYZs9G0LCO0UnIDiBzhQr7mUKLNDI6f1FUn35LYkDI41gXO1pfiAF+RkyD5bWO9VOdgoOKiy0itKKWSIEyu1rcN98IoE8NKDJCydliNSA7iYWIup4uwy4H8IloN6GdqRVQ7D8t/RcYo4QEekPkXwFN4/zwEBQoAiYMiEPWyE61AWHjgMFuyH0MnIyrlrAhYfAzLwCYRT0AmF4INJnYRcR40tzEIH6ZoT/nQwndgwuKvQdtrXqMLJIVzY73SZJ8RDal3sIxMHsMmUfo32xVD0kYByDiGt3bkICfkwO7SuVyKBozqsmxU3TNPRiG9Yn5fdvyAcfXkYpYxFv8OjPP/s8MFk63TkGCrynrkwGaqV/4aMPjWjJTbbVXQRU0RfQ2YdB+2rkIoVbCy6YacPOLDsNy3Qr6qcHkpsHnIZyykQD8V+/+bV861vfkjTeWV1w8kmKMyYT+TBz/6FSxklkRJeufoJovk++/4NvET5xidsPt2C6AKSDgO9iFDsmC5jvPPyxTbn09jwFjcuBD23/4Rw5/shRef3P7yCwHUCMj/8+WNQ3vvG0Qc8YH5jHLsUqH7z7F7aUHG7vWOnpGpUibJEa4NM9dvZRYxO6wDdbS9eXmEwrz9Foal2UZz+zyzA6TMQFVdO7WSCBFwCAM5Z0gj9ksp7vg4zpx0utXYzyezTsVw+G2jRbIKtqbJkrv7GnD/E1i4MNxPWLmgegIDkFoBWxuRlcqh9hfCpY0gA3dgrj3iK0lTqwPJXCjHSuSNoOJYviaYalGlZimj0D7YbON0+DfyMpYrGGd78ucgKgOtRW3oO6tQTIOm7YbpciKraTR+HFoTNzMw1ptixE2gU4gJZQxNUU0UC62U70oppDEAnr3wcKTH1bHf/Uw3FCDQERcgE89SvPn2VcZLEA3yoc3DEKh+RZNtRt8A9V8uINOVU5ROrhr86rSYmpRkKZG4Ezc1w6I4y1fWBPEeA+rXRN+9kA1tLlKVkznOLbTkegiVL5cCMfObGP0XzbsL7p7GJjTbHu5dllp++FOuMld8vr0TIicdPx0j4sOQWJcr38Y7BRKC1sRK1QfdYYV6cwKZjiayzlz1OZ3mtvvMN4m84BR/2CccHRgyVGgHMsmaqael9RcdtwIZnhs3JCYH3I5jcT09IhQHGcD0mOw5sNHt8clI7Sk4flDrSVAMi9gXww23RMII90k7h3JCTLlEYNUqwcbEYnANcd0EkyyMANx9Szjstvlo4nGML1Fp2eF9BDChOGDbjAwq9XzzVVsahRQx+OHK0sYJx0+N4UOifQiMmFMZiIzn1ZeXLnw9cl0mdenoQU291Ua2wW/XnGCy7InEJ0WdQpp/Yfl7vQtmaneaYmDFNhNGjOtVPQw9LFebMQ8VKDAzDXUGsiC8BVTAfwVGQM9ua9GkMFMQVf1DtkQY6yZXRMw1ZbMvFqkJnBc7Zz+ZXuOsaCAPoSjiJhkehm57vw1VvkvSdVL2AXxgAsxHxwtMFJqL4OSyuwW3+w0DX11OM2L8Qw814Z3nLVVygY3YzUW8aSZ3PTD3eeaTJcxuX0449JeWUFonw2uCxN1nkf29s75evf/FvceVrl8q1LvOMk6MF59OPrd4A5B3BJWRDsn0YccP78eaaPO4Ytlb53mo1Rfus2FB8cbHA1CmIamwX3fOvNCywo01n+QWGhLuSkwaXkefnRaKjSRO3n09FZr8Jy8IFKpKFBbBXEGZHojc9YMqMCGxxa/TYyR5cRL/vwYo5QxJLSCJnITpU2UqcWGdUiIL0ePFqC3cmqdOH1X3lzCqdRK91CEmNHBRgYwDL0kqpq8A9K1ImTNg4F+j9u2oobDwDh2wlePgwW4cnvp52kTS/D9cIGv0W5dBvgH2CzjJl0VxTUohIfNjNPs3XpRQtKkWQktNIlzlH971EY/ajgXoCkKiAewLmiuGQXN2ET+Aj0E3CaIarPOHY4fnDzVJaigSWa/bAD9vVObLvf/MsbHACMMPEKq0VHaoWA64rGbxQTyLb2frpZLN0H+7EwygRzWCLJCJIizHwz279w/Pa6KdJRUZjlaKoVL8Qg+MAIHmdpHNIZPkwr+amZcAZ7oCIUsry4cvET2b93t7z92hWJDwugEwxGssTYDRDa2tEv+w8cRpichl3VGJjQhiGf0ec4Q0VtprBcL1fHFWg/RZHy9NnDbF7t/Fos6XkRzGSW9nTQ8TG+q0RtkMVJFFkN+nU1kwGhY30WxgNjdL736rok/+Dj5CVwE7NseYhfWGf7Cu4ycXSbqSg77gPdQ4UAiH/isVMG2TOBzIXBwVb0sa1wFjGrxE7KDKnTdSuITfWkZGfso+saMmLt3D3AeUM85N0Lf8FZNkPa8J3TzmALmobGNoayLU9MjJAb5HgWFO0GWkB1AC6mYSYKYiur38znuspnGI/lU0dXN7w0uILgx55cYmF0VxevXWbrG4+TCK7MGA+oXX9+cYrYsmzQjJbBPqcMdxQ1pTSjLHCBJjQJFlfLxb0KduTNn2Ph+Vu8wXe5lMbUHRth/jJ2VCngWOssrw7w+WNnIGsA2aqFXGDzqjZDqkoZoijRgvHZATtwqdowclyFzhPFtn4UNUfDnXfke3/7HBSLYWOU6x1zSFltDZieGj3ulHhVVmCfH+AbzWIJom9TO1AKxp5kZ3j5ECvJ+zGt2BbUj1WKltp8x6CdHWX54EpRrXvQZeCdwbGEPeM8Y0uB5cBYHgG25wGeZkVbHeYdTR4EXEk1pg2hI8NSfXCsjTEU1+PgHKhADOQU/UQygB88GJP/+v1r8rW/+7oRddAMufw+XnJnzzyG8/A4kk9UHj1sPeHkFZUcZmtN4AxWbVfwjfNQQjQNYwbNxvFTjxjWY/eqqvCiqzIE9jt37kSeh/oJ/HoBTfeShsR7rsp//OePsVcrN5YIY2RZqM9eKnDEw9o69Ou35Nnzz8qxoychty/JT3/6C8wJQnE+OiKFObvFbcVPXvzdqzwbYg05+/PUhx3FO4zP/uadMqY5imHuWZtT5VbHGDFNbG/6yGWcwF02ky6nG1ayG92XWkk7sXsxTBBx7dimM4u3RVOMVqW/lRR0Di5FFIukemF3oPanbHtwM0kKk9qaSTl5CkIrTG01bexAldDSNIFhX4ScOnhWyt5tMjhlQwClbjzoAezONRP08KE9FKhZeefDFh74HgMnjMaOyAmnTnMO4nDUuHKznJAdxrp4m/zqVy/jmhJvvICTqiWNCjVciIegFOiLqaEWMBPIe0QUDnYHVinFeRnoQjOkkluKFRTWTIssLMgtBWNxOgnuGaBTgjqTmRmLVMcTG6ZuCizLBIi7egsO9AIuI2XTcO309CgpKSnhBY0zBOlqFaPr62WY32Hc9CGMHN3tgxgRYv5JslgJ+subl8sZZfBOYwwbYUxzg+Ki3L5kuG+qa52EWLmfYI857KzmWQ69/OrHUlgSzS1OhimXSFFJHEWTUGYe+hIY5Bad4Chh3wU54Jaaz8qywU4ojT+bunD4Xg+QFVk5aNF0RAEcbBipBH5Pyu6DJ6Dk9OO8Uk4Ri4eCgvEindIoUrPaezXIyKL4B581iKGBYDExbHfnkOmE0PGawR9d4JVtrnnxczGGLb2ff6iR4BSBjEydjC9e/QhMN5OXvt0Q2mtGbI8SfjGByExHzI9NljvucFQCAAAgAElEQVTLkIsXb1LgTxpO0+NQhAIpQH0Uxr08A5XF9eB8UY6dTgkOG+rGrH50S7zUlXdvAUwzmqgPIJ07fGSx5SQaBowe8CT3Fe5G5wjuCIl7hSWDN6N7Hw65apkNamnYeyVCEVmEEFsGsRltAJkjEIuZkwL5uQIOFftzaamu5sKLkvhUmzR0tEotsjXfiHiJTiFHwwNqCtzKTCACrF5ksqtftimK410PWLgdlrt3LlNk8WqDLBwKE6AK4wfIDZLDZ22ho45AiTDGRaVB75OQ5B0YMoTDIVUC+zhWYZkEkM/zXrqAR3sxzqrqYZJxNDwEQwYWMkOTMBegHvkw5u3gQgvQ5RnejlYznQ6dmjckG+cmChjzEJf9Cu92N+wFimW7nc+ZqAN+PiY+lwkO49VhlA2cscycDC6+KiOHOB/F0jznP8TiweWdzAjrI9UscVSitm/fUYLiKVyzGM2ichrEj/BxYAQLDIV6qD9//ctbhO20yCFiCpZxZckqSJO3P3mdH1OksDgP7GyN930CmOMQnXcAy4Iw+dqXv8Y4ql54GOECg7nxjvXznnztK18yKGhW1ENjGmzfDN+RH+twHK7AlGAIdoc3o1UK3MAVICT1v2OeEueXv3ieL3pT3kPMHsnmVNnBLmwR9TbWls8Mj2YAP6htFLHKr1IrGXOwi+TyEAy7amQi6wSVaDp4WgYrdnAOFzCBDy+8j2Iil6LSTjjtMaND/PMrD7i9PfjwPOX0kbPSfYf0Jm4a3aT1sA1RqyU788SZR/MMEHEGzMEPflOgNYgw4UCJYmPXi/B8iZFCZVsfvffwU94OHcXQyIyRNr5nX7bcKmuibQ2BrAyhsbfPCPEAPoIOA6bGil+Fv4V5cNj62uTtNz4wXFVCKOCTU2w7KdjxSWCH3MxT2HrHgksqF1BpI3U1GAdCzBTG1ANncmVktJniuQUuhdQNLHGFpYqm0KuL8u2KNkDkQOywo1iXtxiFlTOOkwnaOhweBvWFaGCBgZtOvI0kLRYQagLpRwubiSQslML4gFtw367dpJZN8SH3yjTJVW4U4gn+vy0FoB4d05uv8+IyvXL+EEfvw/YGKRh//zSjrIlLQRcsihtOQ1p1Y9SrR5ztS5euZORe4IMl2p9dxbsp1OlIZCqNAKG7FfdQFxTIn/5wEbI0dwCtZFFhIl1hICN5Jr/GlTG2gYsOLBJ4IIqt6SRUBmWnb2y585zQJBaVGKoN1ROGQKzWxY2XknKh4wwxbuXkZkAMZgTjgff0ay6uO3QDSMqwr0PoREYQbK8hhVJ7rE8uXwFXXZUmcM5Hzj0pL7z2OiTsCBRpvkYoETAym2FSriDhdoAXzSodBFztYPFelAFWsXNwe8F/PbC+j9J0KM0Q5XOaJStWv19XPsBOsM0+CKTrjDibXOBKu/CE/B7DVtgMNrqCRjiJSyAKutXV+hoZRjbnweLiECEvG7yPK4Df/mx7AylEfbjhrIHrLPN7zASxrGwMSoyNTTbFcIv3tR9+oBtjVIQPbreWZBxKCM6hg00Gr719+yIXE5t2pgtXwnHUiDWcACHdfmk4k9rCTwIFqF+iuGIsi6NxM/yySKCDNlQusfgIhofSpSrlBDqJD3LLUIrfBkyElZVGMLFAtNJ8XxBrqyobKfN+Ep+cyxQxCSexgcvzICqhy0QBfpv3eBxuWyjvN6agaGOHwOwL8BW8dq0SZsE0yfYZwAp5pL5hFGsKMXTm4ygDyvCUu155wwiX7mcaWhqD5wnBOD4xRqaQEDqDNozGKQqX63DglW1YFEU7dzMSN8jDh43UA/J2CbKJAU/XhuAaQdTvvPtXGqVY+fo3vsxFC38Umthw76TcKa+UEyeO8rVfIwa0ge7ck7HeDsuDBSN/n0toia/zqXOPwwvywKesHAKrg+g1WN10CkG4AWs7P093NE8bH5kciiuEXbqGt1kXw4VDElWKd9UamtI6MguisD4ZhKgYAZD4kGT6+5XYczM+4HID4xl2Oi/CCBpAHSunER0rQ/3uuw7kOPxZ8UGG2uAcTgYvo5nVUdDES6tdpANek5lDcvzcIwjch8QHxcLPf/cCWx0hzzTByHvwAG8IxkqnCXsVTfoeRcEAj5PbhAmV5YXihVrcLGB6iveNoT198twRMB9uOFrd9967SbqQ+uBThFL9sXyfJ8RHsFXnHz7UO1i8LPN9gseqQzSYWwIdkWrllhlXiXmjvY5kUdBJVB7iBDlH7OLb771prLZjYq18cIMc+E8ji3fujMN9V0mvy7KTyEK1utGtYTP6Ut2cOVl1JynvD8uX5gd1Bsa3zmEPR6VxGy+5i1dn5enn6R4gJD5yfD+wwSIAbT88wAiyKh7SkX+a6RlD1ZtCV3i7Esb5nij8vZLAdmYNCk06RXSgf5iLqkh+99u3yMos5bBj9gi2mUdxa4GuoCOZH//uyickne8p4FLI5FmhJwbYX+edUCJC7f1KjBBiDCtztWTyAWzuROkQhFUUkz3PZoTODEKqBmLj/rIFv0sPjQf8SF3UtBGFtwj3racfgwSCkbbZzqqh4hYmlrpJ1ywO9aKz817eZcwrOXQEMiuUVrC2uo4mY9NcxoFMZhsUTsc+ygX8pa9/kffj11Bx2HLuTAGNY1Sl8/BgS1i4hzAV7Lvmqdor+KYtNHYyPrPdhpLRAhzQijLHrPCHkpxV5s2/i2Yx4wAC2J9fyAUSi+nmonQybnkAVTSzvX3i0VO81/2M4P0k1w1IlpqlcgGvOZbIy/WBl3lH8nayjAJiyN6bLnMcig4MA195qRxtaq4c3nWGxRGQB3m6fVBuEN+SUMbFrwsCKBjqZD2Hw44/1vMhdDAa8rTKFjIAIvK9GnJu4TTGQKtZYoTs7Zug0DXLc58/ibrnlhQyrqnMzMzt6soibZtim4tCaAqN9xZE9AHNL17jrPlEwaIYBxct5FmjvybneM/eHDBc4B03HMLJKvFmzFxiWdQNvOGE25mEXX1zNxSlpDwpiC1BZ42bCehnD02Ie7i7/P2/fMcghv/HD78v5R+UkWJGQE4m7t8zPXLkqT1I8jyMOjHF5jZcncXhHv7mZ1e5fME/iabUmIWvfvkbBnm/htwG9aOLpSPQyzEP3m4WNBwvLpU5Ljk3oKKmpgaagUmiQ6NpVOyGzfuyvqdn/r7UqeNpOglbVRBbM7lZezra0JpCE1BzQhws4vi5y1gxwXNF64g9D2YEfC8A3yLf/s5eRpp6w3RTxxrNW3xYvcQ4RKdzIJOErhaMLVPA8NA44nP18GE7hXAVFwx1NsVVAuukKBKHbHxIerBH8EJbnGO1zQlZ4eYOhSfTSQdzAntk9jrSA7bhi71SO/jcAl1TBAfjpz9/je5J5DOfe4ZRFVE2s3kz44wL40c4S44VnEJHucnj4sINadkcN2M/FuNFjHoz/Dlfee4JCqOTbuGTT3MIKIinoctorJsSdV994S0jdnGghXaOgvnI6WwwItbts1Q8JFYmcD5D/EwOaUf3sNyvwisrL/jTdHY1NKC91K19HN/zCmTiA3SRytmZA69LhzMXizzp3/+/FxmVKbDpYfxZ25Cjj0DKdgPwvQ3OBTO+4i7jC75f0AlSM9MlPQ/DA4r/UD/BzGg657GZVonZPNkD7nzgj5zgQoAwGwsVoJJCpOHfWmF5ZFJfLXL8bBwj7jx5CqSd00EnQvxVwvHE5Bpb6ixDGN3FwU5NTjbgiyxyMzLgi3UxpqlW2Zci6gcnbJIDp53dtGPIkNeoRY46tvrg3NrcMEw+Aix9tQOiA1FuVwdKDTVK3XsQmgOB0ybcja9dqaAr0M8HMijkYMXllJ+3f88hDiLKE3C4int3JQHXk3qsf6ogf/px2PXCi8ZFxg9b8iQI001s5FX7+o/f/4b88D9+Kzv3JBpayRmmjaRwXG9x1X3yic9g9UMuKkXSAePfZwqKC/1/u/uG3B7oEjtec9E41wZS2GyQvFcgp1pRS/Q9rJMSKFBq0w/bVW51NjHSWiQJ/eh+8kX6oUm4uTP2bfZDc4B7ea8O89QC+JKoQrACD7FCG+I2t69g456UC2CPo/XNDhxTUshBpTNmXFfqTicHMzEBCy2oHh3tD7nsfaW87C5d9FG6cUxBuRCGUdlkYsjQwVkJj8uQy2VldHEUQNyAuzoW5ZOPr8JQiEABs4o/YxqjK246vG8eTGjxoUxnKGjGeiaBOUiOgzLj5YdunG7ytTcuAZkEkYB1hrGzjUlBXWVG8H7EpAKOnCvSzj44dC1g0OWVmGRksRRhkTAEhSQn0ibf+7t/lWZgjjX3Tcncly7//pMfsjwcx1uSIBroRUFABWnAE2NzWIBZtyUFypVShWy2VKaOBZaE2/x/T7n00U2UR+FoURvlh//y7xR3i/z9t75jXLoqUQyFhO7KpJlNUL0HGTHFXMA1EIxvgd999StfNCIKdMoogQ61pSHihefSnGP8y2W2VhbmfxujVTozdwAvgbbJWuTq2NK5MQZM8IG7gHfsKy02WPcKeF6/xsaRzoULntAVgH5oClHhvjjnngVXoJuaHgaHWWANDu+K18mFoqGBHr5IqZY5sMFUjRQsc3pYFedm50hakg3wFZ4Yh2wR3eMkc6QuO04jO5tiHKhFztODjtLBan+IItHZD5+V0OXEZIwEePFnOcybtFJLWEmrz9wi4NUYdk0LdicfWhS62DlDvK7pXQ74WSls0aJxpr1X3S5Z/7cw8WXjgV/CprGbB3WAxLA2sKYxeVjjEFuSu+GiMgm/y4k86/zJ3di+IFOhhjAhctsRBKx5tRSTnbvT5fNfeEb+5qv/ZozK2HCBl+zETQN9HnI1E3SXKLIB3if2jfdOec9sK/FIIxZQ7a1dGGnVJmmbzqWHkODDqEIUbK8na1ZT31dWFxhnmxmtEHjzuWiQPfXKGIvz8sih5H/E0GVlcuspNaYOLBTFHG28YekvR/YWS5AbDi907rVYbEWTiuQDn3CCEUuxxYsXu3RPAwjM156P/pGO10VlS4w+mv5UvKMQELqTzqKH0WlWjh4vMfzl+im6DpTwEaEZ4CbY+XhFIsYmWIUc2fklzAxCNjF94PtVl2j4UkODM7D25+GY+RF61ARcsSz7dx2Gl0c4EXQhVXDY+RqVz/cnlkSe+PypL38orrGxOUmGk0kko5wnF1QH3+caBOusEgKVccoIgLZzBev7MIiv2eRSpJKjOwyjf5nl1gjBxocZM7TINUEof/HGJQmjO4ikE4thC2plivBjHN0EcO7mvUtBbbDERNOALjK+IM9I4tpC1ZIKZ83FHezHFYcON3wGPXG4BgveSUK9g0t3ne/TPk9aHYdEtbzxyfmQr3G8rehkqQP1ikIfgvnEOnrsJeCIiAgdXUd55tly+2YFW2sE6DboUdhCTU8wDsJjSkD0zxcAHQbFCBSwV/78Mp3XbqCNZ+SjC1eBPAjZnngon8cswwy4P9CKfT6LnGIgiUk2rhbwWBOd7cc3KiQpvRhopVPu17aDZwZAxyiAgN0tjz5CHnB/jSQlhxgh4jFMAhW1XXLi7GclDlPc3770svzP//MXyOJg8L4sLxZdWBQC/O+FthPtI7fu3YAFQTFEv+ogDFqtb548vxfDhgqcXNAPz07TaSeCrzGCU+Cs4Ju3b1RxZpE+Ykg7TwFWCaU+g8FBKEu8u5AhKIoYKnSh/U4hL6bQxhJGL9pCLsW9+M79xVi8qbtyAFPFk2fJSTbbsJdXjIn/sATk5rYaRS4eLpUXD+XgoVIqPWER774tv3v5RbA4N7ZX2SREpXJwKsBJSEAfXxSs5uQgkgq9+fqY8/IRyU9xWIKI8JshGNZkXiYFO4obfx2zS4iaMJrTEqziC+410DbAN5vDBoZWnI0i2m+2p/DIuMUvUZ0z8/PJAzDLBdLANFOIJRyyK75efKTUViaZNbJyqPqZNWeVC8bsr66mw0MY5vHrU7kp7JCCvVlt99BlQDEzkslW+JrD8/iR5i0mwctox2sr5yQhg+0rZNh8/t75BRYrKCHCQry5ea8DsLOAYeRmkUfsYAB+XVhATa7K2cdIF+eluXrjLucPciX0AywieD4zGAxGQnS18GK7U+BaDaZ2KJ5pO3LBNj65wUIA8TO4V+mJYqOwj7Ja9sK2Zxk+mALZqmO9cfUGI6RTdpZQ0SnSUWBDrejzQjGjHOojl5JnplIWvjPG5lg6UxbsYHzg7hCc3Q3X1xbwmi58/zx5dgrnHNqdLd5r6GQBar15uSvuIM3D2WGaUX0ngPACheVhXb98//tP83Ktcdti2si424O8aSfF2g/gfgYBd3x8KCE3wYDMdwzZzhRAeXpqES8qPC+XWPiCDgJuNFKOrmkTAb3HDMqTZd4NHwoS/oTX70MDigXmSETV0s4CxUOefvyzfN8h8tv/+o2cAcJogb3/8ZWrss0HbqczDwZ/mkLpkcTW1peCH04uhCud6SZfXw6LF094mFOkrs1TIKf5eqJxvDCzEe8h0CeCgqvdwzJyryHE6hp45EaXfLGxVtp5f3P3FHNgihnzwAi5fHrIoVXCrD+4VFlTncTQUbZgM56BXf0KapfUOAtqgVW0wdy4xNTosmAZ4qUvCphx+wAYGuOeg0yNGC4H8DonG9IDdOqD0D8WZzSRfsloMvy4qYIgoXvgMjOEhZMuq4bptorySmV+AreQ0XWmHdx8eD+W8AosPrRffvrq68gAAeXZeKukbmaKqYLRYXQaa7E9SSy/MCQA16u5tSJPHY+QQjDtEDdvGWzsgUeZBxkYvSr0mcvX6uEerqMLpvtm+xzHdLGHMxngQ35JO3pl+ICh8Mda+5fowPYhxfPHrqpL3mRzrq49h3aVyu3r94zMEF3atFMk/way+ku/fkt41TH49GGbuynnn3lUrpR9wGLiJCYB/pyvYSCiHiY3UunAYVco2g66Ol/yNm7faka1AJ2GwnbimCqqoLNwuZh5Tj/60ccsRqBt0VjnFcIPxeyzjc20GeeiBbbbYUyHMTgA3S+vEpfUXWFOT/CsFBjtodxcoXC4lgjVCPIPosh5SyXbtU+uEDzCYVFfufBoFwiykPdQGYzzhz1ybodhiX31wj3cRzqp6rBSYFj7MtdWV/YixUjm4Q0aD1AF/oz7jKC44aZEEnqTKSdhK9+jeKi6wYoWcQoL6kHUDCq41xErggd7p6qag4ovVlYWTPRIuQ/D366yHgTPLlheT+KKMT6xjosHHQ1jMnWSQ442Eh+/jJMeiIT34fE2SjEYFgcFmbEd/IYHD4Y3yyEYYovKRS9f+8bnWFQEgkcMyEu//wjaDDd5AG0+L11WVixFs49N1DJLGnA5GMMb/IUH8JHLYCRsbBrgQ4pCXcAmkyJTx4GZwZk1BMNRNfhUuoUNwLrq/kOeK0aSEK37OuHJwJLvpUhF4oZi5AnQrWonUks4+lOPR+OwnIzrcJSUXy/DKGGEg0JR1i5xl41aB1GUEVdDnol5guPUZnAPd6Jo6ACgHwZfUtG+5uaGEr5ZW09OB7cply1YBkUVhvquzAj55L0LRoGsa1inwySxChysg62m8hC/+c0vwU30JSu1jIsPORqj36sv3eaZMu6y/Wa5amRk3MO7zMaSJT0DjzQwNCtAeWsjmOwSWlhGoahQUr4gQqPWoqsdgx60beAmY6roUIIncEJocDwjWwyStDk5UHzY8CjsZTzNJmLu9Tf/ygWH9VRSIosviLAAoxa63m0WGal0vmNwGJ9AixrBSLMJ/WMOW+7usUGcnSEHQ83ZYvPnwrhq5TYpyt0JpDEqlz78GL81K5QhJGxcCBXqdYejTIQtVjJIpEpEPrUO/WiZYklsFWnzUEtoWyxqIsmmcwoKSQC0k73FqTK7wpi2Nc6EwvlgG7nFyZzA/cQS4QOnDypJI3kZvGP6WaoMaf+BYiNBSzM6tOt96onTxrJjBfOFdBZKVVW3DGVQcd5B5FRkogyjA8Yq3OyJGoUiZoUUHgKR+hbb4Ffe+ytLQnfiO0uZOjoh0vfKnoPhNAGYgdZ0QcDns0Ykr9viklRyhpkK+uCg2rACyy7agzEukBDv4ASuJANw2Voa62Q3oH88VmPH9ucD7TQiAkDZRC1o6qWhIRHuLm4huoUOIXNEKVozXdCFoj0N6lMjPFcLMq1TZ07IlasXOTPgl9y/DALy1LMZ4Nb6rLgPqCf6LutUwb3B5jbQ8CM8QmaENliqUf1/cYq9NE7KMFjnewCN4Uy6kcvaxBSH4zWWVSlQtHpRZoXgFrO97CJPn/scDkiTvNuXxcWa7Mmdjh89VsPhjG1qTqgcMtU9ugNgL7KSj6D4BHBYVrFa6uNFZZKic6KbisYXK9yV1p8MVLS0uD3TmpoZfyAaUkiIWKVwftqhxJEiv4rb5wM4NS50FnrwI8loiGM9PIEdUxHcNlc2BJ3dhBFHsqTgm2+FauFOcdMt0hAjpy94mobL9MNT+9OLNciuhLEEbS1azikdC/h16UjCBvm1NC5s7WDjU3B8IIH6AABvgIdpHsU8N/gcWIxjmk6PpUU/VBDFF/2tPpKenQAvMEqu4F5KOBQgZ7JhLVNXOyIsiYVcXJYXjNLcOMlRblIIt2cb540f/ACLo0e4VfL3AeIGyAUiEZFAQhtgcwqhOeD/7+jegro88zuAP4AKHkBAkYMCKogKooKIG4yJ8XzI5mTSdtOddtPupN3uTqcznWm3vehFp3e5aHPTU7rNTjJppjvJJmujxmx0VVQQNIKoiAoqHhBFxROKiPTzvBe5cCYj8v+/7/P8ft+jvLX1618yjZ2V3tuNILhPm5htCpFCwVkw0aq/69uLVP+VSStUXNmLTbOx3CQdi3RaKRDsnahWmbFYq8j+lsLztiIeuqm6L2gNu33zofpA9iZPDThSOOgKgtMeXksvrEuspfVYMkV067osEXZZXlboohF93ol+V2c3TszOxYt3JMps4Brp9P9dVhX3EuY0j+zDemwfv0QDd5RUaNTkNA02NQSAf40n+TxscNKUFNtATvj447NKR7BNz0w0ai5TVO7FxOgy20FMEI5kRWxUz8GaX3fjxKDJzRu3hRZpteNTc3gj3wx9F2+Enb/RNAW+iGkiMSFjn/7eqaQs40z1s3ROpHp2ovhzhM4nn2VvPkz4Htb5eEzO9fJlzhDTJCKrnCD7mUv2KRZyLaJs1Kra7jOL0/0cAZ1xus6GTZ4mo+mnrxI2En70B78vGflJyDTBZuUKbgUH7O1oEbo5QwXAXAccFYDPfF5eMYx1cfjq2w/CrLkOwJkkVwUZ4pMEdVrxCmG3sfznAX/nnt1txNKIPUP+Sy8g8bCzbMle8PHJC57nfUiVFZcx4YmtJhO23R02vCii/zYB+3ABt4xJTm9stxc+EzueYa09MXiNg0KhuO6JqL1sbDykIvAdL6h3FWb3yUeHg7bMsMb29QCWt3xOVlgo3CJvrMiBwOOsNiALXtkttPJsD9lKqSDKLklC3sUaGGzZTO/9w6sICYcZ8fbOAyZfYZ3ptJeH/MxzwkpbWuRBFlNUmlIj+XUXLnqD9i9PbcDVq30GFO9RTbENjkh6VY0D/2jS6GeIRFJYTFyU774bccCziQ2xHgzy1fYvaWsNNvzJMYT0AdF193nyNv0zJQ7cDKRkezvdKOQGIhErL4RvSu6JPlt9uGXCA+bOqtBNK75scW3h2F2r1Rim7haD8awSKmom7ih1iGyjbTRULZttB74Ynl+1zBcxlTxjr10bkF4Zwqvvrg/f+HNHEwuMl7PMl1wqeSMmfvZi8WZowM4vFKQ44V64x5B//YaUES8//aioGEUkxrv7lP/xB24GeEbNzxGM4jonxnv//K+hFD5yTMw4aIrIcBaGkq3GlBnJhfLFFeFrt8v61xqswXeITc9jRheY8hALvVY+E1OlQ2/wxt1khB205+YBom9JQrlyxi/m0EjToD7a71QwYeTPmZHEHUXsYE6d37uazcYBeoa+LVOXZCodH+kbSQltkKKY3EjL+32O7G9Xu/jYoYUYi1HZgNKbSmPWbWwIre2HCRJnSCrJYylbED7/7DdYRRHu5BZPrWrHWu+QvFQBpvPpizRJwfp+/OM/gf8dBfRXKVGR2PJde9ixnW/TdZTpxs6aPsNa+8QhNADHnJokPfRF/7HvKya4TIkXgy+vX2lOxOlql41juSpOZC19AiC7zjwzsY3DihaKTZdhJh48nYj4riy+nTtakkOWmD7BERdV50lbaYBPnkjKfWaz/KT5Ao80txH9Mn5zwGx76wV2oHZsG02WBzdq2gbjWqtB7aG/c+vGLbRMRJ6ipa/BNmNV5YhbbBc3TWEFX6UD7J/+8X3e2T1h7+5mMfqrZMpZYZAptYSl0QETD92ahhVSgc8HEJVU42EexU3hPK3aFG9LoZXzjLjsG1J08mBkF2DBdeCTOD1GMfN1tjwhN+FPf/SKCQthg93P4IIZ5hJ5bGIasDVEtrKru8d0PWLCrQyr6+scMBq7IhZkXTuD6LiETFqrqvK3JoT6hdVhEjygRrfuFzt+GVZtZC1y8Q6OXgk3H0sO1iucak27p1v12bAsw8O94Vgj8Nb3hABMNJhyAUiq0mwBkz0XaZw/Ok5ACJcc7M5r0hKMv5Vti7Tsomnzkl7jEZBGRcWscODk4XDq4fWQO1eKin9bn4mqRrXg3v17aNDm0onOxV5ewBBj7psE184qChlDV8K2F9aGrEc5sEk1kUsaQr/Kz74B+DftY+5MXl1Q0mMavIV0jLkgl+aDO21eudbirPDpjuZQSc/W+/gWlvuJjWh2+PiTz+HmLmDvUA4v9P1bwzLxrM4OpDS3bYS30rNHwm/Fn/3xO7LdWETT3ST/8t6BIE4OBCbKXaT+wS+6PXjGOp9JFhw4DlLzbBYp3rtikp/4bNWpSHhs6Pjwv76xVfiZLqQVjP37951IBpWoEsnVfRKJnCqBHPmIoZSF83PHUq09scf0JB1b1SpTajIAAAsoSURBVNJFehSPech5S5mZY8zSDXKMGuB1FOxeu3qP7MDuTDMTlKK8/bdvhBOSYo828uOJYp5O+pECt0qjm+tsu2z1mUSMyw6T9QSWBh9xi9HHhlVr88MPXn0lvP/3H4SfvbMtWanee/9XxK6z4zOASatwC7dJuo3Kb15aOBqxvJdsugmkwgneIQoJPQyDLmMcj/E7F/1PsSNpop3oimDLOAfHLLWsyEww/o/4wflSPq5h1Yb5RoesCVUlS4y5FxI7W5+kCHnOmL+lQGL6PH93JzYxxtuLn/MAlSe9kVCPZPXMlD22Z2eztI5ngPseeERI4mKuwSWuMrX/3tsbaI+aeFJFYetQOH68BwCf6jNUQsJdos6TtmzE2mytOKE6zZe46eX5BI2a6NfQKmm9r+W1/d03GEnf/4KFk+A9OaHQwxsn3dbvmnwXcx0YCr9R3qW8jeB3fRtAZodz1+mniJPxXspVVoX7yXQXhcA92sWHgPT12L87T/rCtzyHNTUrTWu5LoapnCpHdVh2Iosw5D6L51bWhF/+94dIl2ihiTicbg1T2iMxPa8gaGI6a+OBdnibSXYJfIRoL67SD615420I8RC+RBMIfw8Dl4clx1YiVnKtca0hIx+p9OamsH37Pow+LOy5zWHPrkaJsbAkv0tMrCgwZZ0zZaTajec4fJo79D3EHlawSBnsZb7P46svP0+Y5Kc+wyvWxAn0c5NEkI+Q3oyyJE4zyUfPdKXnuJMtq0+cfLwMV8yXItJ+KtyGaG/Z+v3Q2UqyA5+sN61NFYs0rDzovnThc9hjUCHpi+8A5lpWUqFEZ3rokxAyU8ZbFwJm8YpyQZ40AFmmtbT+MOY7/mJnZyJ1Ig0U2JAeek4OO5R9lyCfWPjTdORkktfX1dkNFjDhCasdGe0HB8xP0kiONXX4ORUqGvWAXLqTCHijvmsC7d3lh33htLa0jJkEwLVlfMc7uQHmhf3CGaAiYcsrOdxHKyVEy9/bdTwMw6DLbQJFVr3XGjZ656aENH7M1vNqA3Wk3BTtNIQdLuCJjvhlpQl4HBy17QiGv2ZOOHC0LXS5KBasfDF8/M1uE61WvYJ5SqJaQhVf80EaNyoPXmq/r4M5Kh5Wr14tZag1pGRRaSws4HTaGD775FO6uUdJZcSat6qlRz/DCJ9CHib2WlM+T3YZl5F8xhGX9cQYl+Swb2ho8OeR8Omnh8K21+tN4kOSinUC9w+TPtEhklotWrgYxn088W8v8dLGII+UhVV5Y9FD9nTMDyXEzSDyfOiQihqRqHlJtUzfZHIvssrexobOoJwvQVdn5YzRG8HY0m8Z0wF8TtJ0q18Wd3/3aaJJa0UR3+EUY3XJnGyr212083EpoYgD/8F+BfEZmvyiE7CB9culgey/HH7y1y+HXXv2GPEJgIEYTccAqkbEEYbxPAbi+8aLWL1WMC2HrkcEEfFocxs8jN4ti86uF2WdPo/GCZj+IDKTcLoo3FV+KUpHTv0lJ6xJ8vU3fPhNbv7zQ3Av4Zk9cIeSbKyfl2HsDoZtZjLNTBxPZT4mO00b1/Ll8+AlM0MHzOIa7HD8eDHwE4qSAy5dyus9ScbZbtr9jQet/nK83Epn0L919TNMOUXJS3/d4TcZaDsOkxhxucqKRUmz+Y4934XqWpeEVeLEyU6Hms/Xv5NAPFYyAMrp0MTXfHdcmgUnxywFN0ekHNfXqdKjheui/H5plU6A0pLQ1Gh6dLs3EVq/8aoDG7OSg8W9qULvAUYrlwQn1WG1WyHRzHI6LBeErz4xQk9jqN/qZT9waJ8XSQ2gle77L69wMDLIu1pPwtkaMJcPhTMcPnQ6/M3P18NbxthyWqW7qJfzO8Vpt7hIrlkU0ypnaTHBlBWbGCfne9GzlSWBIdQtD5BWbHq7KoyaeHpdWNVV3/OCjAod7QRh+JzGi5fHJg46jKrYCq+JKKquqyQGpwYw+eeJzK8qxWCSnzwk2r2Hcb8nqK715LmwknSiBVsoQ4Aejm5xUz3bkDh3E1sjTPeRD7Wb2X21mKLW1pNcCPEAn0wTNy30eJn/XAhjLM8urjYNne8IV+FBBZQHZzo6kxawi1arksI8MUORKHvMbXBHTt1Ff+9QKK9Nh09lKy5K119yk2f4kQ4RFzff7qBNIZtfOcWle4mMKZY8yxfgH/WIWrteXFeOOc1CCkwniL0c/u39zvATMWNLHcY3FbhHQD3H+pwyGX43BZlk0jwv4bqPTatM5l3z/i7PiHRhz/uceRhoB3Bv9GX7fueYsr4Hu5rogs9A+BVzfsRUZBUv3tEF4Wi7S2cqrZ0qy3xj2Vubt1qTn5B9HQ7zlswOLYD9NExl88me0OazKyiarCENLq0p7ZE8vM9+0RZmGQaeX7YGBpoavv4ytvTplXXhrntjpVitEoL7TIG6x8NhF/ckg1R6/pTQ3N6rRxi2bAIf9b7l8VnfQ34N8ZzHAMyLPbGVzwUtjv/VzW/BhP8n8TtnSbl+eisj/G7Xae9GAAeZUJESjQf3h40b18Et88FDpGQLlheOzaXAr168IDQ1NyZK9BQJAbdJLp7yykVGI6YDjOd2SKMniDoykWxwqwnhzT8ELB7Ym3QqXu0lB9Hf2tdrbZIrNg66Fy09M9wKmUDmKdkU4W7yo00PrDIxzYRDAkX8PLZk34628M423aaSVFNgfwfJGapFRWcQIsfY7ZLScgD2WNj1dXtI8+UZXMLrbrxrcJvDx3gZHQSTixhXsFq3ERJ58/lBi1LdJBmmGVHdNDc5JDFnO85JBZFfhpXcumU5c+/S8A9/9QH8Q6xI2hA9X7Wp86lgRZWIsmni6ppP8jJoha5ZnINx8wAWqoRTfZfH6H2bOLjjRB8M46abvZahuDkBlbNw3UvR/92SM2In6kpSje5LZ4h54+Ey5lCYyBcak1qrgNtenDNHQu1zxQ65alE0aZJTuwRzuv0C8mVgNElRzTWZTPZQXJCJH+sSx0g/4gSRZkedDRKolYl/4/pZE7LQwAsdAOpn8CzSkRbsFUfG8S4khEtg3epqD20rtnt6aO/skeGHxHhubrgu+DGus8NDY1bU0gTkzeHJHPH2LSW+vM0He9ThFFeIfIRPUss4cAG4vMyKeFW0FoHnukWkINFGRvjr9ygwHVwkUs41ceGjkhb40eFMB5dJ0KQ3afqTsOGH1dal/vDF/7WFJZXLyRyY0XuvOwhY8U73O4jEyUdTeuqj8EPPW3rGgDgqditC6UZyhpviw6uqng+tjUeEP8iNM6U81u1Qx/IWrUsIYnpFfQWlGeFnf/kX4T8+/AhmOwBHlsbMorRhU4U2qHWInbPho3/f7sI1qWOtfvrTP+LnfBzm2BJO0RtOkrab5tC6a1zPlXAyNMikrxO1t7/X5iEG7NEVvQfTZdzRkjmcGhuN/w4wYT4mMpjSQGqiQtiypY4fvMd3dVuqyxLf79WkAe6U5+jU6Qsiokw/a4sRdw8EV46pCB0M7/yggdTIweZzqJtXF3oIj/unDoZzdy+LSBrm2fU5nXkiOXlB6JAI0tMlRcXnHbGq6fk6bG1nHS1ExuxmVXL3ZkuueXHFbLj4uHDpfipPOkJLfuAdjqU2fSyx4W0ywfOahvqEyKr079zeuiv0wr2XLdgUfvGfv06gk8jg37095oCUjKNlZ+Aav+9S2KFQg7JZLHeJfMslBSueXyPrzqVfUDQ1fPvVaSxxdhJA23fBtjjXQCV2bcnK0jAisaWL2NgjESR0hYb6YvpDjpFnd+kGpPykzcaiXvD9T7fOD4af/9nfhf27j4BpMm0sG22kxSbhQZ7m/03avmZwVPw/P5PNAIW11rYAAAAASUVORK5CYII="/>
          <p:cNvSpPr/>
          <p:nvPr/>
        </p:nvSpPr>
        <p:spPr>
          <a:xfrm>
            <a:off x="130320" y="-731880"/>
            <a:ext cx="2980440" cy="153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2" name="AutoShape 9" descr="data:image/png;base64,iVBORw0KGgoAAAANSUhEUgAAATkAAAChCAYAAAC8o8hrAAAgAElEQVR4Xpy9CZTl+VXfd1+9pfZ96a7qvXu6p2ffF0mjdSQkgcDsCBACzME2SUxiATm2IT7HPtiQQEhIjIEEghOc5OCDbQwIEBLaZySNZp/RzPT03l1dXdW179urevl87/393nvV6pGP8+a8edVv+S+/3/19773fu/wK/9VvPFar1cy2N8wOjB216prZzPSytZd7rKNz0FZXtu2Nc5dsYHCfjR46ZFZstfnlResbGLKpG9esUti0V19+yU7feZfVrGRnzl+1xbUtO3v+uv2dv/8JO3zyPrPWbpvfKNh2odWKbT22VjXbLVSs1FKz7ZU5K/O6u1mzSrndyoWS7ezscNyCbW2vW6W9Yru2Y7u7Zls8q9Wybe2UbHenbFbbtrbiuhULW2aFFivwm5aWeLWWoulRrVb9PWspxb93OOf2tj+3dvistd1qfJ0v+Od6aEB207+L5Ur9ff3Bz+uPwm7NWvl3oem9PV/WUXXut3zscgsMBmcrMAZ7rqLAzfLo7erkBLoaXSTvcTLdn87ZYlWrMOotLdtW4v7LpYJ1tFWsizHrbGuz9kqLtdR2GNNdq3B8jbNxzbvVDdvhvFv8vbnLuJRarVQpW6lUshbGX/dfrXFtvC4sLqUx8UHiCtLN1lqYlYLdmJ6zHX6zyyAymoxPgfe5slrRdrh3hth/U+XSfVyZyPzUuBcq7ciCbnHHPzeut8azhWuzwo71dXbzypH9tLvMdQxmgetr4d+tHFu/1fhprCuVirVx73qWy+UYq/TMcyv50nODa5zZLtkm168L1fn9WJyDUfDxbWtt5S65Hr6v69F16foKkhCuYai3m+/uWAlxa+XZyaEqvLa17DInu4w9485Fl4stViwWrVAMOeQu/XzbG5s+1jvVgm0gq1ucZmN71za5tm0GZtvKtonQrSL8q5tVW9dnXMvuDlfH/a5UGVPmXmOoIdIx+SjNFctV5+SGSlyxxie/8q7L1G5Vs5XGlO+F1Gk5xTzvak50XM2RPk9y6WtMR9hmHfoRkGF/TzKa5JXxsh39WzLuR/Fxa1ydgTHdPhdaj1qrNeQjr2Ndr+4n1nR+TQLg98rcckc6f16CGod8vX4fjHvhF377ydo2I7uzVbDOjn7rbh+wuekVK9babHp2yXp6RmxzW8K+Yl19/bbbUrbLV69YC8L0+KMP2fTEBeM4dvnyVQakaGfOXbb2ngE7f2kKkPs523/klK1sF2xliwXX0cvvum2dey62dnCDbbY2fwOw4zJrZVtdWrP21i4f+K52PltftmIJYUgDboUyN4Pgcm0sWxfyrY1ZBL/qA1NrkUDHpPq/NQQs3DxoNYRBA7rFYO5wz1sIK79kkTJIaex9oaUB1MSWSgLZEJ546Kzxt4CmhAD+/wc5jrubBUBHZBELzBCSEJgac9IWZ9UF1t8PIdIdllhMWoRFjQwD2VopWWdr2cFOi80XGb9rKwOCTFRZh5dAIkw68/zyBgLNGLFKfcyEg3y2zRjptVwGRqQzdLYk6H7vnFGLa51FusO8VwG9bQR6E7neBgiqu7zHt5ZXVkPh8LmDmd9XHsoCixbB1v35nNWYS87EfOt+mE5bX112ES4BFBWuUcCVAUNAhPD6OBT5XAtanwvo9Kp/VwBvnVJPV5Rb27a2tubP1a2qbRTbUb7xnSL/E4hKHiXTLYxbSYtM4+XSFGCr63SQ471uxlrf07hKkbQyH1mhAPPW29kex+Na9NSClSIIRSpNVXbFu8k4rG9uA2RcH2C2yprb3mF8BHQCPsBMz02e25IUxpMVbDvIt65Qg5UXuG7GQU9Pv37NVqyJcjIGNM4ucaw13Xd+1PLfCcya9XdNspaA0H/DNdSqMiY4g/STwC0BndsZGiOdRnIrwUrHlJy7vtV30quU9B7ZSBckGawrKr6sO/Hj6P51/bsxO3qEseIwW/+3A+SjH+2p3X7qDjs4dti21llUrVhaq0Lgin39mZfs5Mm7mACz1fUN6+zqsZmFJbR+xbYBiH0jg3b5jVfs0IExhKmNhYGGK3fYxNQc369a7/ABuzaziOCX7c4HH7EH3vYua+vuR7h2bA0BW9tY53ytLpDGQtnkN7tMbE8X2lFziJCsb8iSqPpEOFgBhog73+dVlqBMT77nD62KNJlx07Fw4329wYBoActqQFgEcrvFcohrEry68Om7skCkXRzgQgfpe/mh92to4G/1+NaWXMxMY/FrkYc2dOCUBQZo6eGLrAlNMxiGsMrCkaYD1FmlbVh0bQi/LLcix2jlEK3lEtZ5kfeLVgLwtEA1NlVMLF8kfm9YASgB3bOe+ltKQtcnIZQS0f3kp36jed8B1JjOsEI43gZyUK0CehJgAFRn2GEhZwtKr5qHKk9Zk0wToIKVwaSXAcSSwJj70DXquwIcAVtJ98f1VPiegwbXP3NjJiwU7kmfuTWarXmuT8eL+6q6tbC5uWkbGxv+KotIACcQ1rCXHYTCLghlgDwjIzp/RdfEuFYEov4316Dj8ypLTtKhO5VCkQXXUpPMmnV3dtRBLnsTWpS6/y3mfr1W4hWwkjyiJHwc3WsB3Pi8WOkA2HZZLzu2srEFCG7h4XDdjLVbnig/V05JzrO8h8IPMNUjg1xR1o+DechtVeOfFKrL2U0g53Z4EvG6/OnYftgGyAmsZIy4EnBx8rvEopYnlCVMKygp64SeVZSUFFRrCWWBjDqISja4Z8194Zs8IV1/rAi/P5Rp9sJuBXJ+jNs/2FY7cuSIjQzuxzTvwTJignbL1tM5bNcnZqQjbX0NoxnLq4hVc31mxsoItmZ+eLDXXn3maVtfXrIHHniI77RbR0+fraxuWi/u7XMvvmZjR07Y3OqaXccqLLS22fs+/J32zvc86cK9zoS5e8NErK1WsT567caNWevp7sNlnrTe7nbr6+9MGhSwQVBlAddAb9vBkhAI8UYT7tRRPN+43ChfwEmruUeU3Cade5d72tHAJqHRAPuiSJOwycJodmXz8QIUsFrcEHtrl/RW2skvKIlBoQVLsW7hhIYTeIcQ8epWbMPCy4IYmlOnDhB0feZ4HgtUi03Y3nClZOXxFPgJTGT58HlbpdV/G/cT7mSNhaNX3eDq6mrdEs7WUrZItHAcELmWal6gjKMvUpSVFmm5vctB0MGTQQ7h3XbQk9snyqDg1yLgklsHyCWw1tjtGx6KkXIwZq75flwb18h5NzEdW5IFF+62Fna4ow4kW8gYk+Tu0M5WAIMWebKqNjc3AiR1fkBMABe2Aefg99IxUhztKPZ2FmxHeytUQLsrnxhH5l4urlsnAW4CHrndboEmxSAglSfhsiXaRVQB4LYM9QLZ4DOoo0hdy7XXq57ziwAzf6xzH6vr2275uieiQedYrXKDNXcCHrlmLgRh2dUtIBkISZ7lrrq8JAvKbVJ/K4MdfzZ5DFlSXe6axNzPIwHENy4kq6rZXXUlzJh0i27Jq9ItuqBc4hpinBj2ulut+9D0au40Tm75JiXpRkWaP4FfgQsqYQnHg7FNFp6/ahZ5XV/ftMK7fvzO2sLsnK3gKj704GN24zocWanT9g+P2tjoEbt65ToT220HDh2z1vYOnm32xS8/bTdmpu17v+s77YWnvmBvfuNVGxneb/sPHLDVtQ07dfsdNj2/bJeujFv/vlGbX1mxfYeO2Feee87OvvCyffBjH7Pv+8Ef8MmrdPbaOOdsg7frwF3eAZm3mOXpqSnr7++2vr42JnEb4N1m7KtWdmXgJoKL4+LWZpjmaQD8ZiVIyaUss4hjAYdWE6D6hGkxIFwruC9yt7QQm/kigVzmA7Krpd/VQVOAwCBv44pLeN/q8Z8CuVrRWbW6BnVb1IUgNJ7PdHyjbu5njarzbssMksXq1pzkJ7iqFqE2glLExSiiCLSMtB7d7dPCQJicq5MF6GxacB4ONlrs+ttBjLHX31o3vMoyyp/rN/Nzcz4megrUsF94FScX9s0S8iCLWos8jgMQcQ3OCMlCw7p0vkVWutw6fZKsOI1dXw/0BfO+y+LWtexsw2ElS1NgUMRzKGAFZNASTyoQzZbo4uKiA392F90d1qKX1cEVtrbAWcryhXttw7WtAJQ+jgns9LcUglzlVj5vxT1tc3c434/kJBSjrL7QlsEvZsvYlRFjoJnByHWLbZuLlwU3g3IXyDmNkt7fFm+s++BnW5jDUsZVl2mNG+fN98sxa4BfphKk5Vyupd2S95ItuQxyznXqcrSEBB7cmySs2YILj8mlPSnZvGYSUgpCHORkbOi9kH8f1/B30vEEch1+nOQrpGUSStVpExSPxlqA6edNlEQJmkRztoSB5MoRLtI9gWTBtXDvbrFnGsnpkAC3DHI67xamcaH7HqsdP3IUl/OwffhDH7EXn3+FEyKUuBvtaOHtrZpduXzNDhw+wiS32+Gjx2xq+gbCvWgnjh6x5alJu3j2TXdb1nEDerDk+oeG7XOf/yIDVLTZpQU7RVCiBLd0beqGDe3fZyub67aA9fcjH//b9tBj77LnX3rDRgh6zM9v2JHjx2xyesOWl+FiyjW0JzcD59bKE7myNgaizA0qQLHLcwW7XbRADaTLVlgImLRiDLZjYiK8xdm5Wc1vRQKvboiXQwClOTSICJ8GNY7FwsUCcCF1or0xyQ6aDKgWdhjj4Tbe/Krz3er9ZHs5aV8HOdd0CeQyJ8KC1kMLNWvErDEFcrIGamgzLUZ9x90GBzgx/ixi3DgtuhAmWYSJHxLAyLXa3WCJBR0gd7GVxS5eT7xWRVaVu7Z8JvogcWYCIYGFzqXx0cODDiLAxc3Bm+4I6AC0xaVV5+aymOu7zu3pdjh/O750drkc5BLYBahjqaOEMni4BSfAS3Mp5VTAndMYCtyyBbeDQpT1pu/19/e7BdbFYutA3+kceKp4J1tW3Vi2GnRIG6ZvZ2cnrmU719PGGCBzkh2eNQAzFEfcf9AGsozCjXOL0eVC1xbAFpRHWEwCLP3KgzB8RW7mJgtvE7QT5zYPRZNm2En+LLduT3KCrt7ekO00hk4ViHKQIuIU60sBGB58kIRK4ShQl+TR6QhZleLPBBGc0wMnOibjv8vEKlBRp73dF4yrD2Ua3kQd9PR5XU5ZN1iUzpOlh2iTeARAdmD1upJO850/06uudGN9xecuAE5KpNXacfHbCZ4p5jcxte788DYDt4mS2xWocuNFaCaB4MbaeloXjfUnkJN1qVd9r/DQ3zpVO3z4MJPbjkAM2qf+8jM20D9s9937kB0+fNT6uvrt8wBWCwI7MTnlYPbu97wPMIO7W1q2vrZOm5q47gT966+/jjB1+cmfe/YFggtFm19atM6ebjt49BDCyCQwqOPXx91N+S9+9h/Y//EHf2TnL9+wgwQoWkrd9sSTH7E773nIuRz9vlrd5NwsQiySdi1MJrkVcOIWnTDfZmBEXYd3FdbYji+CGGzxL9L4/r7zFyKAY5BaeG6CkNvpd6H9g4fzhYTA6PdhzoeF6NPnr0GkY0Yk6Ls1yL0V+OXfi4N0kEwuwl43lXtiYr9JQ9ZJYYh/fi/hKLmlFGeTS6fFWWMBeuDCgYGl5K6BeDstEiKRSF67bfEe1pqADCtGANfWhqBhsch6cXALuXJhcm6UccycTkcHIONWHECnV65nSwpBLquUPb/SZ1AvHsByTox/7MiC3sV9ROGJuM+WVoW5laWo+9Ei23WQjyWerY0AGYEH1hXyWRV/hZwIcGXxiX+TK6fF3N7ejuXFfbF4xEvqtx5ZJ2Cyu71mg124oQC57qOD+5a15u6fgxZKD8vRgc0te7mgyWrjVXKwxn0EI5Kd/oBHgY4rQQZCYSEPcOF9OGcplxMLTAEH56N90TYsXY+IeiCIRQwhHhwVC53vu/IVzrjVhFVcxtLl7JLxqs+zXrFktR50Zrlzki03AkT3SOmnVwUSOA9vJUhuBLwyqGfl6sq3yWEJd1TrSgPjcdqGNcj7DntSosiUz1/DPqiDZFhaKN9MHyDHGg9ZcS0gXIFxWVxZw5pFKTAOm3xX9+cWXAK5beTHrUcPxMRrM8gJlwr/9Pd+rqZJ7+8bsONHT9gnP/mX9tJLrxBUGLOjR4+j7SHmGSBZcWfOnLXzFy/b8ePHPUp11+m7rKhFinbSYGpyvvyFL9odd9xhzz73DKbminV2d9jSyqK97wPvtbmFWfv6i8/YkWNHSCUp2QIu7eycrDYFADqtb+iQnbjrUfvp//If2NQclhwauESIcFcgl/x5loAVdaM+jCwoCZusiMQjhZZPlpuDV2hbhemlBZpNYrk5y8tEBxG+TIpLmATA+RjOP6aHu8WhOENjJy4hWyb/ua+6C53P5SFr0D3CFO5qcHThvu5xf/kNNI2Pu5PunjaTrB0sBQlzXzcpGLpWLXwnxXE5sVQq3HsFS7m8uxlLkPMW8UlFALe1E6TAoqm4taDFlFI43CIIi8WtHP4vgK0yfuJYXRgxC5QC4ekPuhcE1i0YNLHAbQthjQUOOADgXW3BDXrUlKcAyaOjKbgg9zE/MozU35BAk9IkIn5za90BdBuOTTIQi9NsAEtIlp2iiAL7HIEVF+luKu5qRe6ozik32q1TXOItlKPSj2QhJ0tWytGViQIljLncwxWsMrnjzvkKBcS9KQFFkXwU4DrBgh0+l7ew5dFRxoEx2NDv5FaTJpUTIFyJNhPMXL9SYeopN06RxCJ3IBSfq+iwlAqots39bSuYwnEFrnKje3v7/NXXvwJuzoWK40xZC4CcR0UTaLks1jlh5CW5veGGNuQ0osyszRTziw9vOo5bvnrEb7O12Iiy8h7zIGPF00VSkEjzueWWLoELlJRcTkWeNb8KVoU1G/PVHBmuy4XOlc4qJVn4b37lRwnMFGxy8obdfffd9uaZc3bp0mUbn5hE+7W7BSfAO3XqtKPkm2+es6XFZUx88rDg6h558G1YcGdwXU+4tvzaV75qRw4d5uIqdvXaFVtcnIfPG2MCtsh5Y3G1l21mfoqb2IKHa7epa7PwgVV4u6odO/WA/eDHf8bK3UPk1e1Yz9CQTc7NuKYZHBm2KXi67o5utybbK50sCtwh3FpnF7KbIItNSzBZXXsihwn86nwJv1xbU16Uh/f2RA7l80vCV9AkejQUUbLgfNIkOZFX5RyFTO6mV/2mlcXjv3XC2c3NsAR56vcijiVAzXygNG5NQurupaQph9HDotBacu7FNXBDvYYLGFea3YtduVtuveHmK3IpzkmRSs+f2rHRkQG3iiJwkdINdD4dg8/bxWmSjyikikWSiH+uURbchlIdPH1EPBLWGliqvC4R68qVE5eU50DCrPNnQCsXsYQWbjjXqkcdgFjYSoHJ38tWXl5w2bLR6/LyqoPGFgtAlqx+JzmUUtDnnR24S+66h2Wn0aqDlcYxuZpuGTqvFhabu8g+BkojwhJE1pyLzJ+LBmEiqhgB7o5na1buaE6l8QlCkUJ+L8ItiV/LRL8WchUwVYqJAFnKpzlyrfc0b71yV9O1ZU+lTstwN2sMugL8cmm33YITh4cL7KIGgLNW3Ir3gJ2Umc6DUpEVKBFP/J2nJAncnC4IPtYtMN2nDAcpTcmvxsR/l7hNSWjmxZKcZ7DR+QcAWQV8XLFhGLkCSlHyFvjoVRa32+ruaaXXbKS48ZKoJcBYWKS1ExkAEcBSIEhzdfMY+XxzC6JfCt/3dx6vSZgUvRkZGbHX33gTkLtEYGET11N5R1hTJOkePXwMErHPLly4ZHfecbdNXptkcpTO0UaA4jCpJiftyqWrjqyvvvyKm/9Hjhyyru42u3DpvLw6ayNTcmCwhzSSNrt+/Rr++LqNnwMI59bJwSPQcewue/t7PmzH73zQyr2Ddm580o7cftKm5udtgeCFNOT6xjaJyCO2srjuLvMWGjcTvw3wksCGW7mBJvWJcU0hEAqXJZ5FQI7fa4LTe5E4HARvTLD4jpi2zM3lSXQLZwdLKAlk47h7I1uNSW+22TmNODOPgqbQe74uJ8Xj0dnFIhBMSPBYZG61JUGUUK4ur+TDx33mUySX1kl0uQMpoOAWt9xBX1QAn5Lp9LsE43EvGgJfjri0Ieyush3kUuRVIMdYKnCkdIdNUhxynpdAR0mrcscKnscVlm+AbQCtA5g4PjhBuc05ty0ngAZdgAZfWWd9KqUpFm3zgtLxujo6gxfk+FJ6Xbjnsn78fhSoAtAFzjqeFoMWs1sAssQ0pvxGXGuAlwuNu3nxbwVuZG3jL8gSTJZwKApGh7GcW1MyL5Ysn+ccQaXSCPjFT7bgAa0hg+tyzxkHZSjIg3BZ1W82yEmty5/mit+kOQsLSOR6gItzaolLE49VTwAWyCWwcpn1CQ0lKIs9g5ToCw+mhXQHr4oic6Wpd5PyzHKsA3QkSzJHq/M8xjpRSlasi1AOIXx+jpvkMLurWR51DnG2a1UoJ1m6zoHL8xJIJ6OFG1yFVvDotyLnmrNEG4VRQDK886fJvdLJE03VvOYK3/Px+2uLK8ukf1Ssp6+XSS9jSm8TXJh2oGjDWrvr7nvtXU+8h7SOBQjaHjt39oK9+cZZm51ZsGvj02ibAU/7ePyRx23qOpqZH86QaiL0Hhjos/mFaZLq8f1rW/w9YxXAs50o7dLCoh0cGLbtdVlfrXZlYp7kxm47evvd9tAT77NWtMBXXnjJDpw4ZkdPnrYi13Lh0nWgBe24smVjYwcBKYFfaF3XcE7SBoGrhy+ABGjNeV6a1NDqwbXVyey0iEOzwFm1d9Y5lzxweUiLLMIyi7To1txNQMmX9Z7n6bgrGv9uzuGSldbKMTztQ1ZWPddLllZoSnFnjWTS4M2yK6fr34QSaH7UhavpzTqAu3GaNLg0NQthmRSRHInz6xPwpN/qb5H2YbFqjLAEtLgS2MjO3GnBXVTEECtlg7HWYhbYhbsB8QwINbRs5PO5xZYSk1uhIvL9aWzq/BPHErdW9jxGgWxYsAJHWWq5okEWVmgi+Ccl/3IwH3fxfrjDCia4q+6cZCTwKk0lg5xUoDtVTQs03LuwoDXem/A+skL0G1nmWt+SK7nlM9AdG+IhlUIj/k3gBvi1UEWiyPkqVpzcLuWQSv6cVuB9PXwxK08vPzif5LexaINDzoEZXQ9XXs9HUz5VV6uzsIkfDmBzwNO7ydXOQTXnDbgveRuu5JiLGqVOkbiSIvx1WQ1OsYuAjDyQep4jB20YBLjgyV/NAOdX02TZSSn6uKWIcF6TwgaWvS2JE5d73+SJ5b8znZNBToIpa87vTUpTnClcbLZAXZk3GSw+xlAohduIrnag/e64+y6/YOXa7CqhlMU9itvZAhHci1XVx3N2ZtmefN+32W/9r//KzcWj5MCNk2IyNDhiF86eB3C27P57H7C15TUXTgnjtWuUfsG/bUHybsA/rG+ukEvXbt29XTY5ftVWZmbhjQY8Q35xecuG9x+xJZVEENDoHx2zv/rc5+w2QPZD3/3d1tozZN0DY2hMBI/BERe0LQFON+1gpeiSm9UBXuLi9GiOsMYgIgHcryK22TXQANYTXRMwKnG4LjFJcOINrADcuA6VHMlhuQnkMrDVTXzxCE1PBzCuo+LpHbHwS+LKGG8HNqVRpMXkwp0sLyeouWbPEOfe9NtwuWKxSrybXWu93wyyzX9rCMSl7XpypzR5ihwK7DxIw+JVYCC7S7Ikksb2MeTOZxZWnHPyhAxFmkW4ax58/EmGhRMMBRIuoF8z96X7k9W/r588OsAol9q5xZWUgcZLvFgeW08EBmQkVxVy/kTXrS2h6XXnbq2mtA0AbpvUIgUNepSnJfffzx/pNdl1r0nWGcyILup6G26P36dsyFQCpvHvwPVVIEPXukDqzDSJ8WskugvkPAFaQiZLmZxSzytVDiLrwHNBZUUli8fH2S0WpXsohTiNGQpPIBcWW8yi7telLXFxWUl6JJrvt5NTpcBNMr/rHktOoq0nsyfgAX5DyUhZctxSUeCvZ/gOnlTs6RgBcvKENCdSWro/z5BJaThuyWltxYJIVuJekFN0tUz0GvYqybNBAVU9e2IJSmqJfNeq5GePkgkuT++Vm/P9mgIfQS1IKaikMzydZpffZYijyNsrvPM9gzVFP++4605KfJb8uYVQdPcP2InbT9sEltmXnvoaLukhu/3UPXbPPffbV770NZJ2p+2d73iXHT54gOTITjv35nnbBOSeePu7Ab391OTteADj05/+NLluPTY9N8VgYFWVyIGbhZPDzVwjfHx4/6gdO3IM17Vqr7z6ug2SRDw4NGIVLIAVvjO/sWaf//JT1s57D7/jvfaB7/gBq1WI7G6S4gLoLTMJ4kSaKxYy2GngW8XJ+IAF+Ckfrq4pGCTiq7iNshU0geHv+/eSNVhhQcUjC0GeUVmCVeupSCsmriLzFAnwMsA0u8LNQCeQa0Xgi8mVa3wWwCvx8WCCNLwDTSQLZ8s1UkSk6ZOQOfCFBo+bDjNfj5z+IiWQBWqX65Q7IM7TAzl17i+0tR7rUApuyTU/GidEaSH1yp0Tx+cRa7lyKYeJYwiQZEGJZHdrSy6+LBqR+JxiUHlwgFzOa9O1+e+T5s+gl8ewnljsdY5YiySUawwicKA8PwXCYuEKVMPSCytO59eydIXiSoQUHAVA3BeOFIuGFaEbJs8LOZRM6LsqQ2wvtHMHVQ+iTS+suuchnRwuOnyl0q/kzuKmyjVdgWZptt6dw03Jw8qd6+yBc6u7YKquiRQPaQhdi6L7WY5CPkJpuZIUPMJ3KQ9SH8hAiXkIV9JdVgeDVLImi4o58vpeD+4AOEtznEtjIKBVYr4zcQG8zggrKIeyU2BD1rm787L6Itiyy9iLFiokobvZolMAS4EuiYEuicttAjmsYYInArn8yLSJW69adZIdzYt7WAH+Wf71nVZPMYsx+SZeU2Qa7nbh5z/x4doKYCOhUqr8KmY59KDS5Ih2jtgcEdBPfeZz9ku/+M/sxRdfsQvnxz3FpECyp9flFwUAACAASURBVOpLj4yN2Mljx8lB6iIsv2Nf/fLXsfY+aPfefb+7t5/5zGeIyF6AszthEzNYdXBAG0TC/vyv/tQefvgheMAhAPJNghVHbWz/GFzfhJ0hFWUQQryjp5Ni/xXbAHQmqZ2dWdm0joGDDnSdvaPW0t5vbYOj7tNnkAsuJyw1jbuH6DVYSvUQJ6c6zWQpSBN2tynfS64RmiqVNIX2joTibLE01njDmSgqeoWVWvASHp1P0TeFsMNKETQ0/zu/n18lfFE+FBxGruUL3yyyw3X9PqnSojLPBcJawIlI7ySXce8ji4mOFxUJOYcwItDJTWKMZEksUFsaFRdNCclNIO2LJgGej59ANL3qfQlxDHCqfW22aHk7sv8THwYxXhT/5ikTPN0akTUdAYkMyO6yytLhXnX/GfzdDVUUF1fHiWzuTcSy16um9JCCF9qrKYGsFLN+gQja3gMJfh2AHOgqeqCFwIc4KWX5NVxquanMuyaP1+H2ISL4uJx+7YCp10wrFxBQ41o2Ch2Q/6wbyh6VCC93XW6riH/NrIJlAhVVTAhYvRJC1qxXd7R4AnLzo9nV0/tKycogl1+9CialTCjTwD2WlBWwhcLYUgMKyQrnkSWV3ThZb+LoFEyKCLZAQNInkIvgiUZD2Qb+N+tqDktddKQqezYVLPGUGIcfj4ZuM4fSsTeDXE7SlRIKDjaSeyW3fq1yVyXWJHMrvzInuGd+Ol7VtIO17YETKZAIIEkcta4iiTwCf7qiPcaEplHyInf1Z3/mydr84pxNYJkdOn4Y0xvk5MBVBLF3cIh6uW3KtLbsd37r9+1f/W+/Z89+/SU7eOCY7QNcXnzuazY7fsHe8fgjXhb2xc89bWMjh7DKmGQSLpU28PBDj9m+UT774uft3e9/r42ODVPu9ZwdPX7UvsrvXzv7DVyAVhvDgpuaAAS5uPvuvh0g7QRc/8o6IN7HbxDkIKo6QIDj9YvTNktnFAUpfvin/r7VukcRNCKYabI14dkKk1AsLS3FJIjbUAS1KfBQJD+sq4i7SL5QjuTJ8ijBTyq/RjznxMSUay49IvCQzaQAJzAyAg8aVB0/cV05C72ejZ6iPXVLK7kjrLMQYrfAbgq5p+hWRPvCgovIWuQdSccpv7ERpnC0qV+itLHC7k7F8DsX/MQ5qixoR+cDJBzkUqAlA1rm6bwe2UEuAjceddN9yjMTZyclooCE01oNKzm7E55np4gaQOIlZvywVVntXqeKdcRYe50q4+1kNg+/Vi0mQC6XleUuMxkQMhiIsoj0meg4s4ObqvFRjW4bLu0gHklN1TKpGsE5QVmS4kDhA0eGyMiHK/b5rV9/cFTuvvKnAg+6Fh/dRIJrwdZa2myZLhzruFxK8FWZop4e7U3X39fX5/coblP3rrSZGuaMgF61xSNQNyrkr9MdTjl4Zl4iHxK/JoXrkiw5cAR2iwt226OTNPHh3ICsPzdDCTAvArU8VtGAgPxIpQ958IT561SSu0A+imsEcEr92fGKFfIwsdQFcoqiy2UV/6qKMo2P5GZNbriPXZMc+z9iLquMR8h3w9fMlq3AbQdLzgN9HmyLtOJ6gwbmsbNNDTm0uDX+rFMpGhSaUo08+EPgTyOS7zGvzuzue77l7/zOz9deeOl5++wXPm9PftsHALojNkCU9frMDdfy/UQypyZnvLXLBdooVdFa73zne+3BBx6BD1mwKxdfswOjI2iHNrt6aQLrbdHG9h20iauTXlc4QRS2yuDc98D9dvnauN2YnbFDRw7b9anruEqr9vq512x4eJB8qXZbnJ2Fo+m3ob5uysQG3Ax/5bWXbY7zdNHaaZEa2o7+fZg/3dbVM2ydnOfJH/gJtAm5WG7mC+jF1cWilDZS2oIeoaEiMhhAKNdv2ypaABKT5K7kRZTLtzppBVOPrmawc70RIFfE3Yn0i1Se5JaitI26dCg3L8Apcy3Nr9J2yhj3Y7l16fRvI5TP577wU/5R1nYhBLqGqM2LR0OIGs4leW9Y27pfBQEi9B4W624qkdkQByStGBdRX2wZ1PRdXZu0draAfUFyBc5vhQ2QEqTz6Enu4ioU4i86yKVCd4Gc6j4RVC30DiwZRS6d81G5Fj+LPKjgR1XWJ093W2U9SkHQP9yND00ubkdC71ag824KLLTAxbV5+ohbdh54UASWZetBnoiuCmRKLUTHxYU5j5hAJIGd7kARySJWSO5qonvKek7twla3lUyLkpU15VZKlGzlhPJ+gmcdrcpBiIfcY/Gc7mpxLa1G4EqyeAvONnglWebxX1125cLpfABRAeoGu9WPLRl3wEnn0vWrLCpXicjl01x5rqTkhQ4/hRIArjtPIOetyHQsWnA5iBJAkauqDijKg5RFF1aq8gBJ1kX+BFY+LpLXdPIMerL0fV4BO0/WliwkRaEo8zr5L55vmTjHuGc1ltAaCtkKdjA60bQjL23IlI4rJdbF2Gr91mmGtL6zmy66oPDdP/nO2jSANsNTyDgEuEj76EvOx2gpM3qrS+ukbazZyy9OElw4gvt5u5XJEB8+hOuKvy234SiBihqIf+nCBTqKQFhSqX3+/AWvDe0gKnv1+iQpEX1EcQex5E7Y8tqizcDPyZLaIBSvyFEH/N4cpK4mRKShmgfcuHHDnnn2674I2zHfuyCzRwhKrGq04fueeP+H4PJGbfLGvD399Iv2Yz/xd9GsiniJNyDowbFURtZFLez09BQpKH2E9Vd9sFtJJvUpyqxwXqdJkkXA+sf+FdnmocFC0yoFAjdGYKaJcpJUiy/cPx04Ki/clvRXt9WSOad3dli8kVjZDHLxbzEiPQRo3H1timo6ZyOznVfpWy9WTwAeUeEcgg/iv9nCcldQlqDcPoB4iTxBhfKzZah79cUuDtN1RQC6Is2uHPKxkxS3tVE7msDxVgtVZTdRDhbj4wGUlGclgFQWoazZEOdIotVYZutUFl9BQCvuSXlfjLX6tlWIRFfkq20TyEoJxAKw3dR6SRUb4uNG+vsYG6wnoojKS/NodwJgLZwuZLhum2viEtGdE3ylHJTeIKvIaQwPWaYaUcZPlk1GvfpxvAIgHmHJBL/kh88IlOgIuWJe2F8fw0aEUL8XpyQl6deQOsMo2ObzqOVdwxLCClY+XImFL15UY1kVXcJ3pml4IaUoGCzLgvaEZpKfxdchn2VyVyUPUVFB6yks0gBq3WucXyCvnNmi87vKjcRaZX3LupteEicenFoGYQeYFLDTfdeT1aW4ktXlY6kkcumeFGF2/i9/7tybEuG15pIVLTnyOmIltDO/WOKjZGp0QxkpIKTmA04+cB8+z/ztFRUPfcddtaGhAdsPN6a2KGp9UkAovJaPej9p2aMHjxBU2KRofoZyrwc9feQzn/4sDTLP2jj1ph/+nrfbPupVV9Cqx/juiWO3wYX02yf/7C/s/vsetM9+/vO2QlBiYHDYaxznFxasd2DQ3dRXXnoBl2HILl68Qs7Qtj3xxLvtOL9/5ZVv2LFjJ+zY4WOegf7SSy/Zgw/ebzewAFu5qatXr8LVbdnk6qKViKC99sZ5brwXsF6zH/rhn7K3v/MDto962EU6okxOTROk6MI1a3FgFWnc098TVhJNOKMsJT+yHZTM7dSOxBeef8nL39PfyqPSe5F4WHf1GnLvjkXzo8nb9beLKjNzVzFFNhOxnJm1HVwlj6Sl6KuXvYjjEGDwPnYOi7+RDH2zy5iju9mcbybWZQksUZvstbtIh5JIPRvDE32lmeWGRkZ8veZXlrFHYT1NGWu9UbFRd7maLMLm6Og3fS5rRrrAXW9ZRK6vQxEky3RjfRXXUxq7ZB1wSOrXVtyhqkHlfgDXiQODJKarFZJ+B8Ajv5oh762XKii8uYMWDIsvp5mUUH6qnpmCCqlHc72cKvKxZGUIlUpYMmpmKTd0zUsEY+FFrlwizJ2uCCWWX1vkRfDvDQI7AW4BKlkJZqWXecgMfrlSI8tMF9aoE/w+Jw1l5hU8fKDWTB50UJRWkWIpYQe/6NKzjiWn+yuriScy0+rpO3LZA3Q31ODCATh5J5qDJMuSc/XdC5Aivy+Evc6pbSksXSE6rmCLFH2zFeXKnfmF+8sK3D0C8ZWpgYLacRUrvZ5PKHsl+hGKqlCnlVDW8r5cZv01LPG8Htpo2NtX3LIeOCNxl54ErnMIZJMMuvzd/Y5TtZWVJUjTZS/6HRzCXQT0urs7PaXh0oWL9q53vcvN5oMHD9MSaYPctyGipn9jV8Yv2uBov5devfbKGyy2Vri6Mbvt6O320P2PswC2vJnmo48+KvEjwjqDvy8Sd8uuTlzyAVteWLfXiaouzCvfKxJ03/feb7PXXnvDUfj+e+/374lb6+3t8YHboRRJwiHy98rsNfgIymVoEaXcuRKu7CzH/M3f/F2776GTZJurIFpNOtUTD3lAdifRbrnb8CpfKKh1U4qQ3oRJpCLkVk5hNOuRrTsFZ6oIj+Y6g0cEPRocwZ5E4qaD+/tMbjF1itVHIWiNCcqCk7uiekKw53iFttey7qfyhID1nkcz2ObuuPn4DWEOYnkeCsAz9sW1YC2Jq9vmVWAnofJomldAhCCHJRugp4dSDARKNxPmdR4oAUHz5/W/EVjnqRhDgVvUd0ShfwY5WWNaoHgl1kk0oYP561RvPFyVNuWxEcRqTYEEaXznzhTFdc6P60qWklvdHFb5Wl7W5oEAlQimzH0tCq8+0X3G+bVMdZfr/LWkJpvra84z60CeysKxGpahfqOJ0EqJcdJ4qRzSg0hy71OeojeI8BI8Io1UD+lRl5mmNBa934ZFGr5ASmXyv+P7eojt0NwJINzl9xZXYY3rrOHWS5kq31KcVgQ8skvoYRQHDgGl5IsBTtU/umZFd7Nyz9eZZdwbYGBF5+vxa5LbnypY9O9RjJ380DVpzdY7c5M2trpFb0pau8lNVjmld2fxMkzdW7i2rny94iKlITmvyvzyfm8JgwxZkCXXnGeZ5d2DHR/54XdQzhYlPR5aJqGl1VtHk8zo1oK6ppax0lbtxG2n7UMf+g7n55599nlbILG3VKriPrbbJToCL+POvvrCq+TUDWEZUvt65LiXpcjtnZ6ZYv537dqNCQIRQ2jKxCExKZ10DJbGWyDvSGDX0dEFtzdr73//+4nYbuOKDlovPJ0iVUoiXqb9ugqyz1560yZmr5Pysk0+3hTXdzvnWSbtZcbeS4RXlRE/8mM/QTCkw27QrWEGN7gboOzsqXCsBQdRNc+sF/fuxQr/l/ftkvgmTZe9Df8MwVkX0LmJHQXQEb1U80++oNQPAWMTOMTijcWg1A31q9sbOGggVq5TzJcVgt0AULl5XSSWursrYkFWkbhBndLPq2Re3Mn07/x5bnUkno1OP35v8gjydTtjmbjECiCqioNIBo0+cHoNiy/cuNC0kd9186sSX9+Kk/R8MAxDgahYRimPaAqVrWbOAYmvPDCl2gjkeigL7CMY1UOSb5eiqhD54piiS0ooCUFVziXsxOp3m8KvMSoZciqGWMUwxMMNj4BHTgxP5XcoIS1K1aBuKsHYOcpcHicLqeED3EJ86lZRBhH3HlKit0enVfYXRk8a0wguZQvcI4oakQxEyaV27pa/N2k8W1Xtror+veZTCcYR6VeXnVzPLLDzTjNx+uC4OO4IlFCO0AZXHfeT255rXeqeM6ebrSR1QlF0ukSkMAIhIQ+5fM6/x/u5LE1RDe8OkzIYog8hCVy17mgaKlCLnzsdIKtU+ONcqS+qqHBwIoPr1/2UyFGtYDSpGWzOosgA6vxgMgoKH/zBQ7XegX7bv2/MBoeHWRTqqV9hsKJX2tNffQEXoGT33vu4PfLIO7kpymjguzo6+7wcp68DIdhYJAq2Yq8TJHjzjVdpwzRtr736InWrCzTTfIAOI4dJJJ4jUtqLyb9tFy+N22VKwB6mffoQjTfFAQpUB3Fnx0YP0nJp0a5cucq1dNZN0MuXL7OfwKTnHT344APO17V3VuyZF5+219983RefIlwnTtxmb9BIYOzgUTtz9pw9+YEP2Y99/Cfsfn6jnlQi2Zc5hiyQYRoyTuPK3lo4A4SbraKbvydzXvV3Tud61Knh7rl761xCWD51IE1dEjLIqduruyMJvJzsdkswFroTp+JX0rXUEzH1PT7fhvfMgQBPMk0WQ7a8RAHc/L6n3slqErfEfCr5O7tTGSTd3eL4PSgELUKXMwGfwNDLg3SdcKnS9G8RWNH7nrrzFp/Lmm5hhQXHmRNQw5rLjy2spzbArLuDihzolE7yomTVyUX3VAy/k5Q3ltJQVNGQqNTIzUqdZeTKZpfKOU+Os0ZwTdym77PgAZlYrOJS3b7kmHl8cyWBQ4ST7PDGCm44jMajHpTI8yPrQwOZwYkLyl17NcZdlMX5WNbPG3xbtuwEDHp4UCoFJ3IUX/jajlWr8jDPYxNXJ5BS3qJXXQAeSqEQ4Hn0Utyorj4SpzXSfbh42B7RwEJ8bs4TdUue3yiZWSCX9mAQCOZaYkVnWwrqAtJUO5rcyhgf8iAxUHIKVKyHxkOM7KL2fiHIIQ7QeU/NpVMiaoXW4tF17w+XK1AUGU9J8+IV11cXrF21xboPxicrh3yN7q7+9D9+W01E/wLAoq4G7YBXFcL+xuQiEdAFeDoBUC/urNl/90u/TDLwI/bXn/mC/cHv/xv7zg9/2F79+lO2MH3d3vXud9jdd95m3/7h9xNMuG6TE1fgOybIrXveF6ryh1rp/aWC5UEabE4SsX3++WftwMF91kbFxcjwPu82cPXqNQcE8XFqeJj97B7ynWZo1Kn39Ni3b9hOnDxun/vSZ3BlFyhPWrHR0X0etBgAvNSaRdM6OTnp7dp//uf+W7sbPlFW4hItotRB5ezFS/7ZzY9m87zOu9S/FFpLRL3EpaNdQhr5Yw3SNL5T58duUvbZhVV0alMWEJ97l2Itrgx2/FvHW2XgpVXzIpTGC9I2iOdlfHFpvebHHm4wuTXNbmr+W3xbGLKpKDsl8UZ9bHLjdK9cp1tHchGUX5YXG+/Log7LtEl40zm/aVxvfh+h9yv3wI3XLfAaXXLzY4M8yczUyaEtERF3gFMwwbkXcrUSb+rlQwh7njMtGkWf8+LNLp4DnOf/kQLkLY2CImjcV0SS9RQJL2vI3dsU8XWLR908ABXVHtdrS6WsBNiutOLVK4jS3/6ZFJjeT/KzuaEJCIul/pQUpH/HveQqkAC6fK2y5PtYOx6lj28lQBNfiJur60+tjPRp5vsy8eKRaIGRX1/m5PJrJPt2d8PTexqN5E7XJW5R46dmonKV4YKStemJ28myD/M0wNkBLymCbF0pN1L9JrfBmi2Mj3W4QaXeaLyDZkQOuCa5sPXGCpo38bK5saZyDXnPW+OrRlrrJLVJy8EOpVAVPvQTd/NZCIsiMyXl1aiNIo59lUy/jc1dtE0/7ZIg+a/PeqLvPZRu4SXYK8+9ACeyScpHvwvKwty8cyFL8wt26PAo4LaEpl+zCrxCO25GCfK4n8jm8uqSawZNxF/95afoH3evW20CORX2q42TetN1Y/lNk3KiwXv3u99LlHUSPnDAzp07Z6PsK3Hw4EFSXz4Lf/cagZIOTONujk8EdXaautYx99MVQJnneq5cHiedotv+9b/+Q7gY9qPAtB8e2WcTRFvDiohl1bAiYlo8SqrXNEmNyFy4nB0lRT+j0iBHIvMCleDkcp7mBd98rhpRaUUu3RpMkVEPAujfet85iXCjIgLG3ynZU3T6kiJuIoubF0n6W+fUeNavp+n9vNhWyavK0cKwbmIReTSU48vScXBz8hl+LCXuBhCKvmoasbQAbwbUDBg3vwqsSqom8GhnWHKeypMXHGPahrspa2SH69yhAkYpIV7Qr8JsrmFZRe5KgGVx+HWnpGAtFkUBK6Jd0vj6PKpPofOaUfWwi7vj1k2d71RqSUpA5v6lLGUp1gEwDaYvXC1o0kF0H83F8uJoRUUIJERHSHG5ksrWkqwdJz3h9ugHl7qvxZHd6vNqXUfCHJjIKUM5Cuv3qmPiCXhZoiuesDqbN8ppDqnlNPZIzYjHDkqjDpppXJyTS1149J06NaEAFzea51Gf9ajzb9Jxsn5vBjl1Ug46I6y4AB/1MlRrfn6qKC7rXZU3AjmtS42duGopCE+Gd1dCSqBREqhjKN+xt5P+lelePHChdkypFFDn0lopPPZDp73VUk4G1UCp80g7hGmZyNLFi+zCxQLbgKBWF5JpuDJZWfrx0uyiDbT32XFaoz/77LN2+vSddn0cjgztIZARwAnstLXg0aMHsT4QVBJwt9kST/8WqF28eN25uH5cVd3QmTNv2gHaqM/TeeT4iZMeRdU5tVi18Y1epVWVVqLJPDB22F75xmvOEx0jmXmVaOvruMwPPnAfuXn32vzsAhbj8157qzB4K9GgBx942L73e78/OkWgFaoihngE2MX0+9/izXISqL8bSbiet5Y8lJp63CetLwHNrZb0njRe7hfnx0ySFUvadSuclEAumgpkTshLa5Jl6DsyOacWycyNzXmi7nJVbkS2/hKXkzmdm4Evu0H1V9lOIFXd2cpWn6en6JzJiuPvqJ1NeyGkKggtLi+QdtcHUfOaWsYyvYpgr4iT87y+mz/nHc5XkbLLi0RjX08aDeWipogKtPjGPKmoX/mNHqXTPHR3MQakM6i8LxHVudnpmrLtvXY0uaBpArz8TKDAiWWNhJXTWLxutaZBUeKsVrm7cSqyl0GQeD054l1KcdH46yiy4BLA+d8CT3U5qfN9kQuY62E13FuUJzp/qrF2sixHYVOaSk6fSNcTUeJY1fpVfV6ylclJ67wX49TZ1qiIcbDYE2DDgmItOn2b5jdzhxFNz9fg5n7yMtL60LEE0gqsaM4SJ9uw5vQ9RbmxvxUZdopDNdhqn6+NgOD/8ZOHe8iTVBNTsECcotaCciRLVGUoY8XxTfpAv/f0H7n/EURyhezAF95Fs8WesxA8heT7/8l3q4m0I6DC3xrAOfbSVOfU/SQFa5LnZubd7++i6mCTvCcV3a8TbeomYHBg+IjN3liE3xq2e++5z1NDslYU8Jw99wYTu+EANE/vMG1Os0oaxwsvPusb3xw8dNwW2F9CwQlZXZq/F154gQjvEKAUDQO7unsdVNtJFVFrJHF4k9TULtEIYP+oADfI8HXaWfcRoLg+edWuXr5A04E77OTxk1QtTOC2TmGR0hEFt7yIW/793/+D9sjjT9jA2CHavcBpMMC9dEZWeY66t4rf66KVexZKBwala0gkpQnRTFVe57F08j6XzWVPAZSJjA2ZbICchF+Th3RJc4UtFMKT01MiX0ySrNSKWPzhBuX0lbAelff0rR5OdH+LR2z3GCiTF3Y+oi/mBHb587zA9O/IZkudexPXmNtO51fJTO7U6qkn6XuqlZUl0sbY581V3KJMejlb0OrG4pyb55JFkmh2twQoVdKCfPwThxmUutZcIxouq1jlSIrgBQBErmBUNKjAW4lNcdeN1xg0Wa4erNA1pHEMqyp4wQ5htyyqZLk1W3F6T3LTBm+nV81FP7KsGdf6EQ+9BScl7kxzK+J9YXnBrVFxnar2UQpHGCEBbjEW+S6jE3M98q05SUra50fuOIGj7DnsEQPNAyBTpdpDlTYN2y5/q+Hd5E7YmSvOvLGuZptkaJdfL5vJ2iq46DAKNBtZjerfQtSwYkucu5fAhe9u5tsRKPwcFlxO4hdI+b24HEr645iRKBP7mtRzD28h5w7aH/3l72MvjNgMo4uNahTNvAYvpk2PD7IJzQEssuW5BdNmN2uQgNK64j26cA87tIfqqrqSJi2POyoXsULi0gwu44UL57zVUhuu6qFDB4gErWGJkfLAfX6e3Dkl6Cp3rm9wwHvxX6SPnXranbtw1vZTx3r27FkHtIceecwuXr7kfMAVqiba6PBwiMTjqUmsvWP32dzsMi7rNwiGVAhk9HOsHrt0+RxgfNXBV23cZbpK268AjB0svD7aQ715/pL93C/9Uxs+eIiIsqKQZZulRlZdJJQysEHFhuZOEUL1XXMBEkegDrMaYuZEaXZKJdkToGiKuLlVlVZH3WKqTwaCppWalpde6iCn47spJVMjJyAnoNP7Sj9hcbW6WxlCkLme5le3MyR/t/w8ououRE0CUrcUbgK4LGz1VwectDvVLQSs+a29iy+DBALO+OQG8gI5bxQgsFPuIvemXbF8cfu5wo1Oo+QWokifHTHnCdwcepMy8HFL1luAXuK+kuXkqTDik/w1z0K6tvSGLEY/jYDGgx1agGHFqByrS1FG2TgeEdSKi1edNnOdSqjtUJdgFHEXVuQiHonKqmRl+haEKOkyNaRqOrqCshfILUL16P7reXRh93vidNh+wWOuQyfp3tzldLc/ZDFCVcHf6tEczMkpUG5pyZTN99okJ7qButzmMXS6I7wO/UTVRStqk9Yk2HtADY/AGzTUPZ+93K1XwagzsqfYcA/O06Wgg+ZZQQbfjUt3qssMYAug0zio1ZLqkvcet1nunNP/tk88VhPJHLY2UVOsKx14CeCYuj5FDkqb9Xb0eE6RfGeVXyksLEvvBoGJocFjgMwimqyKVTVI598COXA0wlyaJlu/03kyoan6srWVyJomcqso6pc+92VKTuhjR+3c+uYqUbwuT0xU883zNNlUOdWlK5c9OnOC985duEiW9SZpIPPO1Z3AlV1cWLPl+V3qE9nfdeKqZ/efOaNOJv3eMWIWPk/vibsT+EYtpDQoHCEc4DWSm6/TZv2dT37QHnjwYesn+LGBKh4E3DdBrmXPjaL0i6x4b8Qokzi17VaeTgGJq/KsNVlTe0h/CbxbgHsfWXi0VjQeGWLie3v5QZevepVFAGL990y2Iky5Y4N+719vevUt+m7xft1aazbN0mXebNE1a8q3suTeCuPqmjjzbE2Whq7ULZT8noNcAES2qJzszwCUeMIMy4PhbQAAIABJREFUzAK+chL8W4Oc2xJh6fgCijzDXDKm8y4vzfsiqvOI6e98ThXQa9TjeiLZ12laXgVy3QI5gYOoBFkg8qNkmSVXT9HBbdZKp7hmEjX1ur604ruDCdAGh/bbFAZEGx7OGv8WAd9FmpM6nYhzdEtE59d9Mg6RYMPteLi95E07M4BFYEERzwbg5WBLgLweYX/HX3hJeGrNgZOsDF0OdV5Fg9P4e1AM4QujDauYwygXXJv05EfUjEbgxAEpfRbjuReM9HnOw4s5kruu8RS3qJQiOFkoM914bpMVQJ5BT2WR6of31iAnagtO7iQVD1Q7YDpPUow+OwuIUII1yJ4P0qaakG6yiRVVE2rKpVTffLmXU4BE0XpsFEtI9zK3OA0wLBFYWPDE0i6AS0nFZSwhBTS0I1iNtJTDVEW8/MIrmMqA5kA77Z04DhM6Qg2s3OYr45eddxuljdP58+dpECDtVmEPymXOixkPAMpt7ekcsO3Vog3173cesJfEQ1l/WhieHIiwjV+97MKtPDvxhCotWlkji157aAKWM/Prdg7esY17/ujHftzueuhxLLRWm8Gi6yHPTmRobKkXsBAaJDSKBlsJitEjPyoDfDm4sKXUEVkYN6eQyPKQRSBLSdniTY8sgJm/0+ILUAtByoAZ70UTyhCecA9ufv1Wu4W5sOwBnT2X4v94K1cgwC4EOQvdra4iR/4CF8Lq1Pe8SwvjsqMcuWQZNfezy1cixeqWSbLsmklvWYCtWNayaGM0GostbxPp9o9+Xw84AJreSjtbisoDbaihHIHMb62Sk6lH8+Y9/m8HEtxBWZiOPgJPVUpEQCR3b2lF9j34xvqp4klcoe+iQK/EBIsaqUCca0e7O+690yPma1T3dFOKpgR7HUsgGZQBVq+A1d12XrllJXNvqZDe5zDmIppF5I2GFLiIulZ3MZ0CqcdWnRNtQ35lTWd5y+Oex1IcvVulKWjlZW06lgfFOK4s6eypJL4y5835WVX1r/GqX0VDxsJFD6UueiKqa9xedZDL56mP/02WnJqGBoa+Ncg52D7+gbuIhMMtoGFkoeng6oQqN/Ew7cvVpnwX31llNGTL4LYp4qGWNwQQcG03yCY9fuyUE5DTdApeoIJgAYBYhrtT4EKRTUU+t5joHgBvi5SARx99GNeXlBWQW67GGtprGwAt4+6KWyuiPdWOqYTFJc5qFfN+lC7Ac4tLuJtoO7SXdg7rhRMsbFCM3d7jACeuRS6niMoZeEX1klujPfja5ponh4rj6B/AKkUdrnM9CqiMjR71CPKFK9e8X//xO+6jQef3Wf/IQRoCbGLdYdXhU6wR3dOA+b6j3jIHySOq18k9ektn54QUpdakyZ1paHy932xj+edp2iPZuJk3++YJ2yOATcSxhEv7Zu44Et1sw8W/Qwvf+vOwJMNOudnabIhi/HUzrxOnTJxLcvdu5Rbr+Nkyy5+HO6oFwhASiPJuKO5yhVuoR+a98m5Our9mgNNCcHfdo7Nxjc0uWb5+53nSI6K2AW75IaWa7rBhzTkYx0EVxdO3PSKZ7zn93sHHGzRwbYpI4mYK6NxaTGk2GyTRd8Att2jXe1q5/9o//xUUM7llLP521lyNujZt1/nTP/P36PrTz3ad5O1xHFlNig5LGe8FuVA8AjyBW9VBJqosAr4CdOsbHyWO05uZJvWcwU7jt49+ec39Am/eQ3hTxaUaW3dTG2DngTIGxjd9agI511dN1RmqaQ8Adimqj3uer11VjdSj6no3HNK8JsTFx/0D3G7NprvwJcbxPBi357B7/uGBkB/9wSdrVwkkXGQXrgqu6vGTt7l7pjIqWUAn7zjhUaxWqqLb2b5NIeeFlTm0EyDEtWzT420XcCmW2oiQ7ue3NMgkojk9s8jJy3bx3Hly2nADqUFcITl4Bffg4Qfv9UjJFMm9HXSGXcMvl1u6Sr/7/ftHSPUgIseFa5JvYC32SrMhKMqnUQb+EmS/9oadukYdKz3sDpDIfOgg+7VenwaAVUZDbSsVEOLSlDSs3cIU7JhbnIV7wyVnjwm1aFGvsVba5WiviiWix6vQF9PsHXHgxGlv0Pn2d7/fd4NSJU+9QzBDGKAWLkM7k9iSwurN1lf+O5vrN0NX/lypD/HINo7mufFtRaT807TAmmdQICc+MHeBuNVUZ3flrcRA0a69IBvcXghh43FL8tp/6aLfAPkM9ulVHwvkvZCo6TUrBYFco0wsbXkosGsC/kZKSspfc6s5SpNatKOWhiz0yje/5kWeLJEIOKRkay2YZlcrmW9updUXZJ6LyKVzRsotjwTUKGi3BD13LFyuHIV21xtuu0ubyVAO2UKJ4N/+2MetoqRq3m/HK9qqINOkYfzz//5XoUkGKUMk0CAeEqDbpDa3A49E4BBWnIIckXBS9GgmgRF6LmYlIo5KgBXWnJCBYxPFDCUW4KE4t/cUcDiBX9dv3DPJ891QuPq+clyDcGmkKeUGrDqmpy/5uOvzxP95z7wIMLhFm/1dV4YNj0NHjUCNyu8SjwnRHelNIYTh7cQdBMglGFTEmq+sp6DPW82/R2C/8he/UxNo/Ml//DP71Kc/T6PKXvLHRr1ou0wgogXibouT6saqmIfqVSUXQ90xhgewpAAvgd0y2mluYd5/f+zEcc/rOoPr+OB9j1A8i6XFsx1Cf5fGV4rYLhHlPPPma3bu6uvs3VBgN7BTXjy/RHRplWMOE4C4lxSQZ59/wXPDNA2LuM4D/SOe5tFDy/R1dgIrAcaq3WzV7l0811bRPLRemiQoodSTIXb5UoF/kQ6+C7jF1R02q62xfR2NQk9QiTFGaslgP40RAU1t9HuNVlFdgwese98BG9x/0O57+G1wJOxhQV+yCF4oX0s5ftH1douKg2Y3yVNH0iLwSUpFzRkumsHOkzVlbSUhaWi67AZKc6YODHu0YAN+ah7ab7YE98LZtwI5J9GTFm3+led83QR0dW19k9bM1k2L3A6s8v/Ua1GF4+l7ck/V6y0czUh69X1dHQzDAstupY+lADm7MSl/0XmiW4FbGqJIXYh/ZJer0bRAbf4FIomjyiDnGiV+I9olHsHbecvtpvmtpS0lm3MNMwAqatwqIp2OHQW8gU68jJ9hQ/VujAnVjKrio31fD8p1w37l1/4HmkjQDRsvSlkEnXDKtCHwbAY9pFAVxwygE+jFeC0gx/IMvK2BAM5BLtMpKGG/v7ByffPvpCBCMaqppli+sLTijhsTHNH/2Fe2ufN2tuh0RRWCjw5ILiChQLLSEyJ5V+UcGLgJ5FQQWVDdcg5o+Gvs0JX3aJHn5Pa3B30iCBSsYkS0V/murNm3Ajm3sl/901+vrbBw/+Mn/9q++vyrNorrqbbiU5D64qkuE3xQjaMSLhfY8EZuZBft0o+wWfRBKgx24CyuXjrnVtkayZolOouoEkENOD0CRQTpzTPnuf+iHT94G/zZMJuvsFVZF3zaLqXPpTXA54bzZGtM8MXLF6yfJgHKibvt9O1uxb3GDmL7Rw/Yiy+/6qVZBSw0tfh5GyC4O0deHhtYb+P2aVPqp77yLFUPK7jKHXB5m/ScisLdGm1ZrtLgs9hKS+ueNpoFTFgfmvQETQd64eaK5M+VKWm7SjfjDbKwd1vYh4LKjLvuf8QOHTthR0+c8pSXBbnMaLdWlRh19/g5sol/cwTROSqdO8mNg0daMnUTG9c/rEJ9T5pRX4jIqai7IIWjCYB/LwlMpCyIFImDBx+oBZg4ENeAUpMhAFl4ZU3Jcsr8YZmmCrmhYf063epqAF3Divtm7ibhgl/DzfydX6+smybL1JWAvquFIZBVjzMH2wC1cElzVxcl0UaKSk5O9o4trtmj1nVdDRIEOmkh1EnolG+n/CsHMdEHaezFpfmi5rrI4NqrlDRuyWLT19WyKR6Je/O/GePM0SaLI41+fa5zMKio3Dq4t0EMhgIGwt/DkkMEvW+iu3zkg82QHP9r/9P/yB4mXbT8J4EZmqVMRsIsno+S33XDEVklGsq1O5DphLxfppZbA+8WnANcAxD8qsWdudwFyO0oGKbXhEvLbCbV4HLTrfo7AfxKf4njNFVlOJ4p7QS3nPpT3/ooW2sJ6LJcqASrIRd7U0gkF9G9ScouzuGtvGTVJcs7t+X3CHcd5MJ7kAW47U1f31rJezLw0md+ozbBwv6zv3nKzk4u2PxOm3XvP2YT2qCEfLIViE/t5rWKhZW3ABsfv2LveOJttsmepFWswLH9++zNc2fgh3asf1+/dfZ1shnNcgDVbbd5fd46uxrNEo3tae21fgr4v+cj32vPPvM0KR6d9Ly6BtEql5FW3KiqZ5571sbgA28QST115x24r7RIZiDHJ64TyV2w8evXvfgfO8oOd9FYsROBoM3TJlqjs2+YwMV1WqoTTCCbfI57O0WuXCfHWFyaQakuwiPAe2D+9fSy2Qgg3EEL8REaCsjNncXN3uW+i2x2PUOzgLEjt9H9dNcee+I9didto9bEX7Kr2Sxgpw4TikRHW520FNLkZOthW+3HU1qBR+Cikjyib9Ji1VWKjIk+0zSpQGO+ZW3WjPFWITRfIoVFZUfS1Jve4Uh5ZTGhq4Cj/4l1La50pwjYtii7PllG1AMW6e7QsqFOG9gUPCVtO4B9lc4NVZolyuXvagHgdyLC20h1SakqvOvt0/PNNaVaZLj29uQSQEUu9UxWjm5Tl7eOFfNNXEyyvBQr1P6ffvjkbupHnpojfFa8J2GMjquu0Xh31sZrm0qN+M4qCfdbSj6WpcP7eq27rxxWTV5Eu2mtavdFxFgGBOlP/I7vL3KcnkFdZ2CxW0qci2wkw1Ew+rlSGsXl6TMBA69SqEot8cRd5lR7O7Sz3SbrHUMA9xlXk9iYso1Q6KueMDzAht0XXnnJfvkf/rwVUeatzFRnK5usFGkV1Tlo/+xX/4W1w4lPU5544HCPLXMd2j4DujglIEfqkvrqeX893+8gOqKIb1YMuKJuyErm56bV/l1zojUoy2gbGdriBrVjhP6WpGj+i2zEE0ou5KrZ8s9Ao/cblIEOHIrZFZaEVb/O7mUTX5mWRFKyfB9BUcefnIIjucIRCvlKSmnPeXSt4ooEua78GnXKUoQCN1X93MrIyOd2Tnfm3/9i7QbJuJ96iu7Az+E+TuOOdQzYMouipogrhfFFOj7swMP10XNuDTDp4t8jANvGCv28IO4VFm+H56ohYa/SzryFCurOvi5I2BbqSUfpTrLMYJbs0P5DtjS3Zh/54Ec00u5nb8PD1dDWipa+TuKwknIPHz/mEacvfOmL7DMxZI8+9pi3Yb58dZzi/0Vv8aydwXtpDlDcnGdbxHNWRGrHjh7V9kYA8wapAetUOyzbCufrp1KjzTcH1ljS7WR5mgWyQTeUUfvGq2e5xjHPEVSuXh8BjPFxdTies30HjsDt3bBDcHTlrn578tu/m8DEvR6232ay+gfENaYOHdrEhBUg49r3HACsRFpr1/RswXmWjtwrTZtrV+2gvoh2phvFttgRuFAsBzUTbF9HS2vvUtwVuXdr7MqkR+dWANASK1aLe0ubXwvoALndAnPH/Tk5C1IUd1hKy4rECYg4rqweusZUS7THLqkhKtMwhzshHiRpw0ze53w939LRH8lCrLvNbqfGvrae8R5dInzxS6t7VC36iTWDXACmRiAsOb7BK2F+gZ2sOblhUgqYKjuA9noVSwPeTuKsDsMVLNMK19tKR1k1+4SAII1H4ER1g5qIKofRPSaNkwq/1ZgRkp89SOT6bNNSrFUdZnkurrKJS3sLO8CxMRIy463hhRsovt7efqp88ExUEaOefhyyDV66Db4ayswXrnNV2sVewCi3EKtlQ51oBAJUkuxCjQyo7GmTJPUy7ZquX7V/+/u/YyP0iyoBVjUpogp7lLR02E/+3Z+2Ns55A8+ohsewBDLXmON2KjpiLwO1pVJFCXLB0PneIAKUpkCNlI1kyZsWJF5EWQU5QKX9GFx5cG2+eRFj1AfQuguYlUwGnfSKw5I4v8arBsMhUXMZTVL84ZeTXBX9re+kXN49hEo97sN3fWPs9Nvm4+S/c9wo/6bpll3s5M37dOv607mb//bvj//7TxBKKNnFG8v2wvkJq7YP2nYbrY8QthnASSkgikReuXSRaFCru6VK2PXSGMLXNZKB5UIoU1sBCgUl1DNKEU3lqIkTGGGviGvUjg5199MxoMO+69u/y4apLniVHnQnb7vDy8gkZH/6Z3/iNaZvf8fjnhLyjddfA3DG7TCb3BwFwLxdMgBz4cIFb5K3tDqPFkTo0aIzy3MIBkGDw4dwdwexDufshvaAZTbXcGcX6GXX0Um/u4OoZsyBte1lro1UlGnKgZwnpG1RdyuBijYShTudc1OE+OrEDIC9z149M277D5+2O+9/woZGj6EhW2wKAG3pGMYyZLGqdYysHhaJXAvlHhZZZEqirhPd3vc/cRD6m9zCzRbAhpVV3mQBMmuLZPALcDqZ/YpcAsyBKtvGCeQEjO3azB4NvUyUuwZw9VSJFnN+gXcN4EZfu0lSAwgKgFuliBDz6u6HysyKWH1lWgYBipQ/YxUFoR3Usx5N7jX/yi1sstA1CHlJFMmgUA8t5Pp56xttpai9E3zPhUilCcsgrbi6FEetrkBsswBIs8pKKMEyi77MPYlv8kaggJtMs92CWnQ3Wjq594sFohSKbQJRcSV0DtYOnt6OJ1xQ3XMPiksBLAHCjvjkjSU6yQLqRDEnrkzYznrRRvcfthbyICtwYYQHfN+CIlHHJeReILPtLabESpMzqVw+LmAXpVbFFS7sqvwx9tmQlV4CBNWySkEDAXMfKLGzMm/7ka02qJ7nv/Bpu2102LqZZ3FJ6+xXPEnGwX4Uqnamq7BGBkiE3+Z6Z+CgtXGPP5h8yUlRycm8J8BXg8wCgKjQS4v3KmIulGGgp/fVi/ZpDobiP7m+nMunV/F4ncnVFdDl/LfmV0WG9W8p77zHR/63RriN/SsaMhGyH4AX1p4yNkKqMhA2Ptfv1Tg3qm72fp6PcXODjD15qLK4MWA0M7mUsflVsuddZJa/+Ku167iAr5y7an/xha/aKrsPrRNtLOHCTbInqnxkaTL1mROX483tNHgMbjeF+6VqO0mOdE3F3t9/aJQSLVJGIFCVrvHGG2/gVh7yItoKAiktcwhCv0pS70e//wdI8aAlOv3fZgFTdXZ95eWX2VOk6i6aLKH5uVkHyH/7R39kd9xxh+foybL47Gc/S9unR+z5V16xAkB6/K7Tdp026m+cP2MHjx327RXVVmeFoMQqXUuqmOxXxy8RYUXYjuyzYbrJCjhqqLWDXUds+to0i1UVHQsumPfdd5o63NvdYrx0+brdmKd0q9BlF6/O8lyw0/c8invdwwLttc1W9oEtdPqkuqCkXaa0d4N61akXvXNObtjIwtLqk9kegZzdzqg1LGIRalxX1HcfAexkrGQDKWVnG7W8BjBr/Fu9/xtRL1U471J5skbABVNGgCWLxzdlSXl5u9oDgC30sH/kK2BhKLcJC0L3DsBQzIfSCa6nIWZ7+Y1M0teFsAmwPGbKAs+uhhetx4r0/ysyLCWnW45FFExPhjxZlOsVNhrCha5QOtLK/bSxo3oJS1bck77ZyUYvcsdVQkciU2y0wgFjDwLAG4B3d5lPPYNe4yBITM1MxW+pD5xKC7fWlwADIvkAzubyvJ199U3AYgC65QRg1kPAie41gNgSuZElZNZ3rhMAU8HTwjgpzUlKR1v5qf6ywPy2AXJtZQwBZEVBpG48DFm0KjH0tuxqv7XE3iXsOUHpkL38pc/ZcFerdaNEC1jt6/BwHWQf9O3bzwZNa7bGva1yP11w11sKWtBMQgrB40/qdaeNhbzxWiiyDt+ohwHmczUvcAsab0hAKFCU0snpOOoj6H3mHPREsQCPjIeqVm52U/N85/f3pO+kY4hd1cZBmXPNwJZfQwZCsm4GuQBD5rOqsrWGEmwGMf0u137f+vqiQahHe9W4gvuV8vFMCBkRCqhorV39y39RE591+fq8/dUXn2brvzVaYlPHyYQrnN2Fua2OqJsEFW7Qxqid6Kk2tZgi/212YtFOHD5lP/pDH7PnXnjezfeR/fu9eF5R0g2qC0ZIDZHGOIj1tzwzY6Mc94nHHvU+XGOnbrcvvP4Nm4KH2KD90TGCAO+ghKtKpcHs5HV7A9ATOP7vv/3bNnZgPxvmjDnYnaftuhJ7f/8P/50dOP02Squ64FV6bYHo7LWpq7ihw3bkMHtAQKpMXrtsw0N9CN0SHYEn2EYO3k9t8bH+hoisjmGJteEyTXO+eay9inenKNptx0/Ye977PvaCfcPevHCFiBdEcbGDUrArRJAHSGmBxzv2gD1zdgvF0B8Er6dNxNO36FMkyyMJqtPjuOnp3BXzqhy3KsWPyg0ssLD0ugavqWaE0NTeqcHzEQGlddwdiYu8Vg+dqwUIbl73bg8gp4WuPRAUE4/9TXVOWTqYJHxfCaMpSRkgLLSomlMti2Lv0uaAQbbnspDn6NzNQQX/XJYo+ZM139YvHo0M+wA75V9G7Wq4O/EaQl3lXje6YIcEcrjWFSamDNiVWbxyuTwWCFBIXAVwymhTFHyLAwE1HlTp4DdKZvX7lu8kXpLryuk1cvk2ASdtilQg0NXBOI6StrS1MkMp4BnA7TDKFu8FYGhD6aoV9zZkXf8Ae5eQPjR5gz1BKDtUWtMKILmOt6B8zgr/lstY3KBzDtZSdA1mo6Uu9WOMTHy1QWplvFcmJ2yY3+zCCV+iz2KP3GXNlTZgx0toQ57kqlY5TpUMhMusrXaokBbqXGcJbFWRpV3AztNmsJqd/0zQtQw3HL31pPTUCj94xRykalcKiYIVcj9l5coy9I4e4mcBcDwhr11tikDXJ5M/ch5hBrk9nJkrrVBs+f1syeVjeIODtwQ5ivIZ0xwsujlwp9/lfWczP9j8qpradpSRtzjzPWH5q+k1g1/hqT/4xzWRfyUSahep0VhGe03NL3k6yOWrl2heeclOnj7lyC9gW1XjSQj3ZSb3xhSNMMmPe+T+h+yLT33ZN7dQvzaZyJqE11552RNmj1NW9a7HH7VP/od/Z//oE/+13X/3XXbXqdvs6ZdftBtYLvvh4L7+la/aIaWNnDxttx85atPj12weAVtiq8QR2rFvUgL2CsTtMjlvGowjWIhXZrbtk09fsbaBY9Yz3E+x/BzBCThEGOoeOMJttOkyTQEGBruxRLUMtmj3vWAXJ67gkmzYGGVcI3ASPaSeqAJRm65sIVSywvoRvH2k0sTmv0V7hlSW3sERNvrZh/ZQKRdT20lxf+sdNr/V6a7tMu7Guoq/lQyKC67t/rRzGCydH1/ua1lP7S7gES62DERZy70poYG0P6jcSXFsFZnasmHkKrGYNt1tw9NWjhWv4uO8XQCuqDCmLJcXIZa75iF7heLlNiMEAjmvq5Sw8WVxVwI4Z5W0N0JCtsyn1LWu8xxJEzdMvT2WWW8fnJOAWcmvad8DRdSUYymLdGJivLFmmjS23lQQpIYhKKtLrfNbcEGx97m+2PBEK1XkujhJWUnuiPKZNjdUV1lFpIe0gYsSPvUN7k1WoRav3D1qxz0osLq15m3WK4BfB88BFNwmgHORjjenTt7jDRtUp9xFlU9LEdmGEmmjT6A4b0X9RX+ohnaBNaEN0bVLlP5dIzWpBVpGWw46aNfrRJk/BrEbIJy8SA312detnxSmTs5d5HhDpIeUtJUevHSxjIIstNkKi3MBumPfyVPWTWVQC9dymeT6TXjxTaIvVcDNwc7pBA6egl01vJRQp6kdlLg7zyGM97QFoqw6WTYOcGpD5DSIurhQMUIq2LbX/jbmutlqypZUM7jlv3X8NdZlrvCRPHm3meRJKMCgjZqCOIiUl1yB4+lL/FsqzN8XSCsw4VxqUwURQi8lJ6HTOml+lVGlOl83MGTlItfNr155oXF66U/+oDZLAb6CDIePH6eGDpIeHm4RK2h27galW9fs/OXz9unPfs7OsNnM0TvvpmUxnVpJr5ggvaQDdXbo4Jg99cWnsITUCfgRO0bk8wbJuIq+7jAJH3j3O0nzmLdRLCoV5B7CKutiIfSzB+slEnTveeghe+ZLT9uq2pNTQTCIW/om6SKy/rZwfx+4/z54tXmK/ifRogi3zG5uaGq9ZL/+fz9tHWN3eAt0RXS7iOy2kbS8W1WLHt7jHjq72aeRfKAOoqkVwG+KY81RCdHFeToZh5VZIqUkEWvg5XoPadtDFpD2rbjrznsA+dvtjTfPoK1JTcF16YHMVTXFcrXDyoP3G5W3FF+TQ8gkrCBAq4AMcQP2g+UwpLvIohJkec8+cWASP4GQh/RVU4mwJWtE7qS2zytq7zdpXm9+KMI4oKcsTsbFQsCHXADgEooKK7IsGoHFUk69ygSKfg3ZuuQ3JQSiVd/j2DrmEsC0pQidg1gwc5FVHg9F6uqPhIZeepNATwXeYcX6xna+0Uvui+fXhcKLqG0spOakZo8WJ4DdZRx2BMZQJSoVcoDD4vQ9Sd1aSKkmcr0VxsSK9ZQKgEbdLHQuRaHDgsMRV9tyjtlBJxllB2gG2lXwTaCrTER7Y/6GLV540wZZpJ3i68h5HCNXs3WYLThJ+SDVnQAT/0dpi/+V67dOtF9jPEjgTfOzRvv/G1cvkILU5qkeKudSU9dNuLc2WXta5JzvCp2r+xS0QIm1ISPqXKLx1z10dh3EI+1hPbENKFbZOuBZgq/uGDuAXDHOWHMbjMual3Ahn6I5xMcl+mMXo8QrHBIjH+lSjSikb6idWmd5QEZurM9xgFoZg8WBs54C0gA7zVcu8L8VyEW0NGiFDF5OzWiSUzLwjm9nltOE9N2Q3lgLzBU0TVA9iu57Uoq/5k7VrWpFJtlRP8Xo0Y/FJqAON7VugSrtRO+kVw888W9POXvtU39WuzJ+1eaXVu3wiRNQINfAAAAgAElEQVSErSm0p+qgogoHokCqypDX04pF8BLm/QqL/xO/+E/s4Mk7fUvClcVJuLk2muf1QO6TR0cFxBhRVIGcwtn9xNJV3/eORx6wV77+Vfvw+9/lOy8pB1FpIucmr9kIE7pIe/RdNOipw0ftqc99zn7r13/DhiEtTx49YkcOjQE2pwCtml25epF8uefsoYcftMN3Pmq//cdfsc98/Q1cEppgArYqESpRKqPyrR2CC5cvw9MdYF/YLhYGgNwP/9HBNoY1Bk/95eQDzbOxzThlXbK0DuESi0ubJ7rqJDzHVZ2u6mjVAFDcy+23n3JLd2J2ld3KsNN69lnvEOfArdnFRVliMmb53gICKBdElLjcIN+Z3N0GzTOTKveVcZVgarFrs2M2fAPb1HMPB40JVbfm2KoviNwK73k+FH9vEildhtNTk4AK5EQrkl/m2vPGNp5Lh7umiJrX3+pInLuCQJU9BQOSnWDMpgrLndeSMIYLon8Lf/YkE7s7roM1styd5NaiETAp6ph284pi62j02XiE2+p5XxzLaz9xDZWQrGvZVhMInkojkusp27sFi0eAoNSRMucllMK9y9KDsHbUVFRZVhyWidx7WccA3BbWz7ZyK7DSF+F8xfP2I3dFaqsL0Bq7izRjvXLO5r7MBubbKGPcxGP33W9D5EOuCiBpKLHMAu2hdZgWzjI13fOkLpXh97qwHlbhq69fPG8HoGcGkKdjx465CzvBd7QplHYKq3Ht6n03PTluBwap2sG1391ccUtarmxf7zB7GH+H/fXffBleF3kA4C4TqHod72noyDG7/4knuAfkR3XjKLtd5dNo/L14XRwr18E1epKv9kQQNefsSKQDaXzERza7mrn/nNe/MooqvVR+WiO6uje5epuefDquV2+kVx0/u6XagyLz0ZqOPS5nAtJGxLVBhng3GUXX2VrBj14Pue49Rm6a6e61OmKn9uyNFvEhXTlwkl+9SxCnWEFxFL70x/9PbY2CYe1NegS38dp1IqwssJ5eLBuEZ3llluTZDhvaP2rXmNgvPfeS/c+/+/tWoG60gyjk3PQVXMMOe/I977cLbGajHnPdaKZxNqI+SuF+B2ByG00w7zl90jp0BVhyjz50j/UeO2JrRE4/+YUv24Fj5LwxYWMAheR7nn0XLp05R7nWPrt6kUgqC3FoWC3YEU6EZhG+bwirsAUBvjyxZv/L7/6fRDwP2Dny4yokMP/wxz9GpcTXaLV0kcnbAKxLtGK/5jWwnXQxFpiPEM1aXFEj0AOki8zbddyqTfgB5X72c+8bJPyK19OWbiMj++3yhctUWwzT0POIXaKgX3287r7vAazbcVxfSnfYwewK7dmvYSWeuO8+hWoBOaKCBB7WsLIUBVtAkYgu64D7UfRYWvT6zBK8Aptldyp9AneV/WDdfcXKrJBfOANHWsDK7CXI4+qbCGEL1ktNve+Rj6ktGo7S7r0E+B0k128NqmGZ2mFtKr28xbGwekuM34Z6/SvnjtcB9r3dIpqt8dgC+DtpTbVJlYlSg+i7RSv8OZotUveLlaNyO/FVczQxVXurVYJG0yzEw0eP2wZtq5S9r4ReuWrbXPc2KC6N612NAR7fN5S/l9iGUm7NGHLUQcRxld+KRFcOn++TgUW5Ku5M/eGweGpbK7YNYT9GkKCTdIs+bSGozaXJH5SV3aLAA6Cy0ddq6whNAf9wWq3xUbzrLPpWUoHWtUFKSjLeIZ9zSICPNzCg7jHzU/a1//CHdmhl3HbYxvLu+24jowA5mVslCBDWFU6nlwpqOz5ZQNqjtZto4PoKmQQosaG+ISxdOEeuZwCXVt1yvvb1Z+xOAmGTdLFWouvE9Su2tDjHb8t25MAonX2u4OZu2b13n2YMNmjlDZiS7tQKd1lkXGpwWGtY8uqUe5GyRfG8997/AGWWK8joFNQNTSyghbawNo/e+5DNtbOzHg0vBHIr8IIX6MZzFJd3nrmrUDOu9k5l5nUJr0rlYiU8NtEIsrDnmcdevuNWtlvjSspNG4Xrbz4Rf+x6SQrvptcAtQbI3MzrZWuxmedtdnWlHivsrhebQEVj0mYg0/H2RFNvYW3KUvPr0PWnV+UF5n97o81f+KkfqvWxkY00VieRSk3WClHGE7cddl6ru6tk3/W3vsMepKj+N/7lv7Tf+O3fs3/2K79no7eP2nVah3dCXN6BZaPC+U1tCYiGHYFMHYJTEIE8BLf1jocfprnmkG/E/Mf/7x+ybWGfDdJORqkoVzRxuL6rgIrcOLEJRw8csme++jWO0Ycw3Gl//ud/ykY7g3b//Xd6C3Ttu1oD7E6fPu3gswCPNrVIY8476S1HaVaRNkoLTPLIyACLVJFeba141tswvcxWhx/7sZ/EBb0HSwwSuWMMYnm/C+Jr33iOXnpnsUqJ7M5QF8uiUOrMOoCyBWczSEnZ/PQSPM6dNAiY9nbTGjf1xRufnobf6LanXngRl/4OUktIJsbdUcRugVyyCm7PJuSnwv5qOyUt1gd4FumsLL5sF6usiHumSJes6TkW1ZKijFSfrLPdYo00F2knpR5wO1ai31gLFohyEeUyTrFnxjCcoQB0iUCS0gVaSLCeRTGoPrjGIlPjg0k1QAUEKuUOgkTkMOJOKeChVJdeouJayNsEmXoQfgWbNrl23/7RM9yVXCogKnvofnFhDhKdyKP3zIsGBbmnmgdfADmlAHj+HIDWrjQNrKQVcsHEf3bAA3cS0FlHUNWMQW6etiDcRf72k+A9jNnZAigdArCrBK3uPHqMHodE5wnSDNCiaAbQm+GeWkeQXapw3rh8waZxTd+4DLBwvnkUlCpl5qax2hivMsc9CZ1x+widc/BSxr/6OTu9i5KBSx07eptdpWXY57/+sp2foBM1jRlGDh+3VxWcoP5Z1pzqr6WE1rHUVAlxgNSTcpFEdzboVhZCB+km6oU4gnJe514UkS2gRFqpXphhrfTCf8nqW8CKbANk1NasTPR7DfnVNpCd/F5tNfZD51QZ79nZ2Sj2B10ee/BRmtLeY+Mo2FdffgULl+MOjNpTF7nWfaRNkcP65sWLNkf1RA/rqnffiHVR0lhl7sgHt3HGT1ayIrp67WFteV6n3ApxYIpH+JRFXufNltGt/h0gF7zFNwFcMt9z4KEemJCHULfaUlsBWaKJ5mjuXq1D1PvhvYU7vYnSzedvTl6uB8DE1/7KP/q479Y1ibs4OX0D15G6VczsY0fHiEp2QRxfsG9842U7QLvyH/nxH0MApuxnf+Ef2sQc3UDgyAcHlamvrdkqkPwIy/CYHaCDxy6gUNK+iriwD7N36u2Y8w/ffz9bF54F5Aa8H90oQPd//dZv2vd9+0d8kJ768lftAgL60Y/+iM3hQio3bgUAmSI69cB9d3l+0o2JayyWkn3lK08TAT1IlcQsmqqb+j9q/Vo67Tz5fpvUrv7wj/+4F/wPDhN5Bag7cGG3sFz6EFy36T3hv4OgQbsHWq7SkkmVF+vrdGbFgn2NoMgqGvuBe+7yFlMX2PlL7uw8botyf+QCdZHTVCDl5p77HrJxorMCgn2Hj9i/+aM/ZuPti6Sz3EYtLAsMN2OMFvHdWBctaGoV5WsznVb4oqukp7RRA9w32mfd4hPRtnIfFwCEFTb+mYOcLpCiUPEcMoSxumIVkkt7yfPqZsH1Qny/+7HHSXNQlQl5ZwDhDSyaZaKAG1iGl6+PA5RYprjCJYBANDUJg9Q84sYQPdyEXlBvM2nbPtIZdiDpl3HFe/luJxaAyqK8s4ZaXcFjqsFjBatDRL0SufuhNVQrqV2dtKgFrkqElYqXXKgETnspOBmeuCHtMCWuTzzlOHxoEUu1DyCRhdrLT8sonBGik/24lvtIMTgK8O7Ozxglzs7lqK35AXZlO3z7vXZxklpk7dnBYlshmNRDkvoiv50kSDZJ49ZxqJj9/b12H7JyarDLDrfW7LB6GF67YNUzZ6wba6p65oJdYj4W4OUuMTefp70XOyxZF6C6IteUcZ+4PoklRacalCc92cnWwUJi/Aa6R7kmtuxUp18CEBuiGpTbiFW7yhxsAV49rK8ZdrBrwwoUAC5wf1tSJNRfz2NFKjClbiNjpGDNwYWrt6LvfavehawL9XTsxCOQ66gIvRrZDv9/jL0HnJ11lf9/pt6503vvvae3Sa+kEUjoTRFFEXvXXV0Lq6go6rqyiCKoNJEWWgKB9J7MTDK9917v9D73/z7fmQtDlp//zb58DZtMufPc5znfcz7twP5qqnB+fj33YxjdfCjvdatZbOTHz/Ci6HlR7Nw0tJZDoI8DYZRK1cNr6uaZcmfScOP3VXukGff0DnCMoQty/RwpMo5xduFH83WKXnxMAXKw8dd2cR/8vY7nisFxaJttdh9TKPXvPkyJ+fifYzC/OdB3Xo/6IU6nf6d4qtMX7ltrz8zKEfWvqmp7WPc40nH1snFrwNZJd0EXgoPBCRbUi04lG5LgD0/8WfzoQrQ7iYqJk6vFJcZVUF4C/sWp0kOX487/qSc0xCeI7meAEdabpdMJsm3jVsZBf+QlY9LTWC1RbhOyYUWuOMNkaj/cxcirlqmrxeXGtN9C0VOcbIoHuhJJye7tW2FiT8szT78un/30XnyqbNxitGvqnZKylkF5+UyN7Nu/V/bdchsnsAdjVahUlhUQFJAmv/31r+SeO+7kobbKiePnJGf5OnELjZUrjMZzy3eiJD42VsLw8rTQFejG8VlOZBXtv37wZUMI5MIMT0BwqBL+5VcOsW5xKXhMlhn3C/KvyIZNm7CD6e7XLnntzUOQIJASjIi+yFUQ15nQAyvXbRg1vRPXe0I3kKObcvKh46FzUVnCrApQ0U3NwOT2I1N3hwF2pUO10r3yOInf7LBkUbjiWLL9wNYtEqrvG8Wrjw7HicJUD+t9Lv+SnME2lwpMoAdUF7qwSuCBesZOZ5UHKa9FN+fng7SHOCBNbfZF26j1aZziovsU1J+rY6hulTeJUBRoZ75mhAdJN51rsXLnYdRyZeBnvlY3TuiWLL2HzLjBP6hWy0qnZkTHvEbNVrNo0gavWa142tnqCKePm0VHZIrIeGWZTOGASVGOgTj7aKRMgxQtFx5MO8WkHGthes4aGHWrXC6upTuxy01338rv7yH5pET3c79su26HRNLR1BQXSP67b0o497L/cKfctG65tBZfkjAUAvHj6NfYmDVAEffgfmvmd/rFPw/LcIhVrMlJYsdH7cPSJF3bqAdhF1H6Fn6pKLqkCEbH/m7wPkb7egJe1ZrowjioBJXZFMbv1MN9pTYv7fJUWGy8mVwns2AIAfRQx7hZH+CPVTArN50wCG8DFw0gILbRKetyKNWojrAHZRzMOpxipq4cxYlnYbeCrGRBAttoHJiy/s08e8ExMVLb2Y4cxYMAgFBJWLpYpimcE3TEE3T0ihk7cz0VE7aoxpOpwhEN9cHCnvlDSsfaf/XHsSju2k7OUcwUknD8WaijM3+nh6NqophgFn6O+af5bs8RurqwCDr+27xuw9p+2IGaME+dObjX9KNODk537k+1JyanGFY1MCLc4BoqflRmtbjoInlwrWyxT5O0dN5wxDbevBnPv/ySRCHzsFDEnDSnHsxmFLxJsQKgXTl/pkxSExiFsFWNDSLCJHMuwDfEEBPJcST6cnp7qZ+1t0Fu2pIqdx7YLj6kBSt1742v1YSx0xmq7zGYcfDkkfdlApxpGnGvGp2dOQWtdEf+yEIiAy3SB14x6BwgF8o7ZcybEZCkYDfa8XEW54yMdYF7TMj+PdukrbFKEsil86fIFF4swiUxJpFsHhviCfbjVA0EV1OBRyAqeQUsPekgGhk/nvn7n6WivFBuuWWPxOGYuJR/WnKy06SotEVKqwDWXdgXyxilHd40Mpx24qHq6hq4OdkcRtpKH10CiVDSxyhlARJQomWUk5VjxYxFIxwg095gY4Fepst1AzPrRn3fQ3fUjxbMDU/rbFePhHkQ/ukOlzvaKYlgjf7tzZID/e/JQxGWSvGlo53mZzYzeqq+q7q6El+vFcZ7kWHMxzh2eygtw5zeVTw8fbCU9WBQ1E+sebg9YAnd+RzNDpyCnVaZRD9ukQi6miaKtjunohdGzx7eB4uaM5XW5/3V7VYuFB5XVb/riKYeXcV0+N+Eaiw5QFUt5UcxU+xQDxQtdrooOgQ5h1qttEtKBQNliJLssGAZYXpwQeozU1fBydcmiUAPg4jD7Tx0E7yuK0R4hcSn0QmitUN+ojKIbXt2STP3rQujdgPFSENYs7i36ylyVaePSrq/h4QMd8ve5SxcunJFwhTDx5/q44Mmjmvul5YhDXT5X/vdKzLBmeSTFieFWAnHISzG1fdJ92bhPQih8HnpCM196MXvrKGzDUT3a9S+O9dWC4USVLqvQLfaj+p6AUZEPQh1NadZNUnnN9U/JbHusVzDGYitSD53wmjwmtobefhdeA/bJYQipck/+kfXIOrek1RkVjE0FzMcBrUk+VgMww2Uwe8wRuGOSUmTRhJ4pjVPkYM1dfUK6aPQdnBgT/AeT9BRTnJIDwLxsCwAWEmDQz/cSLaw0P3/7QgxBNOCP3Ns64ddl2NcnYutn/vzgViYiWmcqWRhaOlHdHh87oeJMXPf99pip52tgzgxknYdt+eJM0PEKBa9b3s0ISPsQuVGDgK/CAFc1iglPUkOvv4SLfEAOxICwKb6FUuXNeuyzV7THoBkbXFqON08NHiPN8AA2tzQmjTS2dIprQ1t3NDQ8QD8FhfwCL9wgFtSFaDO+9AA9bWWyb99bocsSgMTY3y18gDFsw+1Sf2i8RRei57wFCBlyABhPfjv1rJy/rtDxvn5rlMsXp7uoTD6S+uYVSKy18uFeptEZCyRyPQMcfejHfecgd2qlPT4EDrBi5KO7cuiqnJy47oZr08WVXLqz7C0JwKBcRQuCdJQuAEbamsMDRobFcK4OkLhszKaq8xEiQhfo7vr6rfL60faiMdhXAZI74eYicOCpjR3Y3M7B0MmD79Vasnr66RotiA2dqVQhMVFizPdl4Ljo4yj47Rvk950ceBEStSQlid1/OwOCqMXo78fzB8mWolEJOc9A2vdXS25CIT92xtkX2KyvPCXp8SNWKjcLRwWsQny9tHjhjjYvmED9jAOJt6nIQ4vZ8bjcQ6zLm64ZoqxL8EFk3TgTWgRByggPVj2nFTmwCGno7rKQhTryl26VApLy6WLbsLKax7kPdYuvl9HTVz0WuSU1NBR1eyDpbubUNIFZjWAwj8FSN7ehF6OzmZRWqbEc9Co9GGWjjgtmq6yrwOCpVdWLl0E+eQr6d4A+pNkDaLGny0vMlu1tNCN08mVMkqWgJMOcTN3M2qOj7nJ1VI6cWrKLffcKGUQVWO8hlqKkxadKHBKZ2RIKXR4mWyGChoEGxvsEg9gArId6H6cwC35Xqo/pHseA3d9+IUimUVFZA9j6RKH6iwHjjPx5EN0h128Du1A/CDbLFrMGMf1vzs66IR91SQ/53vVMFR1PxiHNuNsFwdPD120hr8q011RVQ1Ty96HeiRVgeGycs1qSL8WbGg+hlhTb3gloRfK4usqgDGzk5RiGBJl9p8oBz4BseTlOUuTwUccSrrYSZ8tV57HCZoEfb8rOzslb9/14kSx7KTLHuU6DGlRZPrRMVls0Ct0lAsZ2IXuBgcm9pFK5ig2OuEuyOMzfz1f5BzFSO19+meh3cvxvRSRUzvknJ3jf+N61/7Mj+sWdSeNUayY/xnqwXycm6Dnw1h3r48hamnCmM71wiRmZKLZCeQiB0tjUyXjW4hUlF4GfO+DjGAU5aRMTE4w44sVdnWYQtPGw+HDCaYbiBTkPXDjATl74pxJvhiiyIWGxEhCTIZkpC+RMycKuQGQkFh8JCM6QA6siaT4iZw7f0lqGtskc+kKiYhNhgyIBJej1cfDGcjnuqJfcyWOfOpyoZw7/J7089AH+9PlWHqljptj1i9R4lfuQFIRJ3YAWQs7VZ/6x9Ny5z175fSJ1+R7X7tPHn3o32QrouS8JUvl2Sf/xjgB+BuWzu/gIumIkxctzjbhoB6c1hrLNAXDd/7McRgttpKFh4ChWGCCY4zAubqkGHzLX44WDEtxVTedKvicaoO4ujYwvhiKjQ+Wm1KKZQ+4WQBMs1ckQmKA3y4e7k7FXsBVplhJN8G7NIxhfoLOU035KoHooxiOcU1HyMcLpTC5M7bH05H6TTZLoK1edoXzmiAYpqpY/hMUITMo5F8/e148ImIhXnwkmZN+VUoGhE2UroCSpjPnpQAQ/QJaR0AIiVuzVu588AuA61E8gKx3pCvQtGYfRlaVPhx6+w1iq07LrXfeIVlIK4oqKnl/WsQ7OISxGlkDHY9iTwl6KPI763+rX3kAvKefiCDVWSq5oNH5TtzIDcRlzXCPrWaXRjRQh51C6UPxGEGUq88a1l2wr1HxB0ONIGMtNsBTvBnLY5iW3LXIwfhyis5RfIDNqkc8duSY5B86IdGM9UHgVOqEOHr2nCSkZ0O6eBpvdAAHxCj3Shad/RYsf7mevEe4YtStwUlLzIi/DKt8BYKsiRGziWfgkRcrRYBuxwM9JAo8uQECQFlKXdCkYmqL+j55MEfBZccptHoQq8ZSyTPFHjWZRhlXXyadjo4upnzEv+CGAwRhBDFuBtO99xJx5MX76834PwFBop5rjUmPRqo0AEM/DSRw8eJFk3XY1cZaASaZlKQ0yUzLBkbiIObnxsRH8Dw20hXa2KTna5K63cFv3WCG1RniTJFt5tDOWL9exmHQp5jCphDWN3KADQPFWIzeb558+Jgu6eMK27V/p8SIQ0y+sMh9APzPj6sOa5l+zgcMK9fMW/fOzjswriUfFrobPq6LUyhP77G5Cjeni7tWJ6dqBqdoiKOsRYnYRwAm+cQewOVZWmYfWMkoCpyfr4VTvp2dD0qVI661dbNGEGYLr6h6CtVPqjIBBfh0/m2A4UkEe5vV5AfA8KrKekMTr165VT55z+dYFWjj5IEmHwakh2TsL38HiQluC16sxhjZcVCol7UTnMIXPM8f6YRGDF46flaqCktl17qtnHxhdHEwlZO8hplqsTKGuAUlimtIipR3ccYF0inRVXqzaNrdOi5H3n1BtqzPwknBSMzJppuTpjGWd3QMy+FjhXQqK2XF8kW8rmFpbKmmQFFMZ4bNzWOjwxnRXC9GWE1nDUE20NzUJEuyF3Mw0AE4BUt4Qrb88uePyKVLut81WLZt321i4JXdW7x6tRTA6o6pfg/2cpQHFtRTIhPjZBfpw3VsIdMiMc7Dp2zoDDd3PdHuF1HKVyFrUTwrGzIohIK2IjJIAqZ7xVZ0VkJ7uqSHfbKbM5fgcwRs9wmTgoYWWbRypZw+9r5ceOstAHZfaasdlJVx4DjqROGE7+ZhbePmGKNDXH3dNjlx7B2SmwMkkWJnY8RFZEGY6Fwh1+6suLxCQilkrTCPrSTARKVmwiKTUgMGFE3oaD3gvY5L7sqcguGpYsNY2WGS1ec5CLbLzEruIAWL4qYn+ptvvk2g6YAcuGk/h8qMRCfR3YBF/ePwW+LLqJqTmywHdq4laoqfBzPMzTKXjcQhOkH8lYVCq1Kk4kuX5b+//0fZvSlT1q3NkyIw23oK2r6bbgcLDZUf/vBhiY1k5SWHpy+d5SbYeJfODrFDsIUxbmqoQ/KGPGmcGCR5x0NKGA876aqfO9Uk/rk+MsnvSUYMgH63eXj8KcpO4KDudNHemPxV0hMfkoQfO0Zu27cfkbC3hKNOUBy5oaHJsKMnj58xBSk9JUvaObQLwJr9WJRkZRqa4HsGAseoDTKA3EQlKfrpVisqWJYOZqbR4b68Z73gbDGR8fx8P2mtb5VAGPdAXltJRZEkZ8TMLXHnAIlA+mIHww2lq6+sbkDkDebGATAInlhKQQ/KypDMrZvExn3WxaEGOG10kSYIdB5euPajPt+mMH04LX6kzi000C/stByf/+G2sbkvWygJUUTNE/LPSTWjCyQkxrWg3lw9PD9IwfnfxIMOwAoPOaQqH8euKvbptGGJn725Xdk4kbjUDIPnzKgtKoIWvLeZU4FTn3WCoXRR6je1w7754yCIioJh7OxCSAnWYyOznhFIL4gvM636VlU4q2yTpovUNbSCLwzKnr23yS03f4aHASeD8trcxO3l7zF6NpuvWbFiucnHKi4pMRekA4Y1KTlTTp2+QEhnOrshNmG1ihWv4GjDjs6OtjDKMFaGaNvNX3iGc+zTuYzrSWqVMxcuoHgn/dWL0Ykxb3gImxgscnbGYhgrFOaN3eA8gwC5nhIZS+FEIfvLRx+Sz3/5c4yb9QRlxptYeB2/40geyT9bKJNDUxJJl2klNr0fecZUoJOkEd5JM4wOTvPurUT4zMKUpQL8F6BQZ9Uj2jzFWybZ1j6A7jAsMpTtYDnSjwVtBAA9Gh2hYmmufF47gZ8tPZ1SVFPMbtrzkpsaLZmMzCtY0t2DDamfTiyJ9yIANjmIMXSUrsQ3JkU6CBqY8cRRMt4pX71jn6wIRZfF2FRT2cVh42tG7+Bwf/A+ZymimLWQYbZ6xw6Kfbek8b1//bM/y1N/+HepzM+XF54+LD/74YPGojfOYVJAtzgEY/3mqYsSlb2U7gDpDWOgapRikQr58jAqHqv6Ns1VUxfp1CSMICz4SA8dYNEFxmyRlbDrQ2qx8gkGC7TTrfvK8kVIHcBVL1MU8ivqYXBn5bYD+2Tf5iyxau6fjuoUCw2TK7tKqGsYHTIPpythq5VXLsmf//SM3LoXrBS9nDtjWy9i3KSUbEgYi7x++CzWJXBErssIo3U8UII7pFMlGs7I+CzcL3RxFBblpL298V0Dyxy/clLeAL/r1fRixLqe6Cgnh4FvmgHvkJD4QvEuXZEqazbkynJIuJzY5Yqszq2t4jA0gXW8J1fwqJaQotNNF+YOpupE2knPwISkr1on7pBbjXSCAV4L5oEAACAASURBVDiDBtk2141OU7G4CvA1FMNmxcAomk10N1LBxBBC9+VJd6iMag+wDfZco1G0UJhdUA6oZ1PXg/oRRKvb33Qjnb43mqyyGDyuDSLkSNElsSbES9b2bdIDo0k7KVWtbYTSBs8JvBf8WWiwd7CbH+ddNoVsAbO68Hs4Pt+ET6gffN7yp5/jKGhGwqL6R+1+55djz/37nDFf/13Tt/WjjupmX4OKmHVRkOLAmtTNe/JxXZ6j4Kr32umzn1xh96U70YSNirpmqUZQ6xmEMJED1Gb2pGImBjAOC4yUVMiGSXQ4Az3EJnFjWuj8LDOAm4yk2s35UeBUc6WSj2kealcuZgy0+LjS1zBB+/bdLjt23kp1xuw8CJ3dCaAcDqNHHLnaYHQ7tuJCWn19YDg7wVWcUGS70ZGMM+K2EGhZUt0EljZiosljQ9wlzrNVSi8fMRqjaMICJim6nLk82JH8fFJCiLyZIWetq7eGz9F1iEGSnJqLJYdYI1YWFl06Aq7SLVt3bNewLrPfVb2OuudCxw3Fm/SjlYe8i2tzy/WflAN7thNMkGCuU8Za0lHC/LhZKFQUuP6hGZKEs+XEmSuAyQksKPkCDG+C/Nd//Vp27tohOTkp8off/RYc6TJi124jawiB7ZxE/tJPna6DYGjnugyDHVmdEIBWXpDBpgrZuWa5+ANkP//Ui5IQlSppiYs49W1SVVYo++79ohzvdJFLsNt3X7dc3v7zw5LiDMXAzb1y+83IbOyybNtmaS29RHdAEjO91vkOxMQkb2xYlUvhpjsE+PdVbyTjpgpns8FGYaCkvaVDKps6wXbQroF1VvUOC6HzpiiXoTlMpTvTjVl2DXOABYyK1hguD/BKpBSA714uw1JLsW6AAR1k4rzhllUSThEa84hCNhMgGZmMs5Yp+dnvH0cCMyvbt1wnN+/eKuEe4EsUzOmmDrlUUCytEDhxyWlgeU5oLlmJ2YMmjMOgrr0XpjNYEv35XLbFOUPCRCVlS2lNj1wobZbcVZvl9PmrZuwb05RMpgpnb0ZuTzaxQVikZ2aZaSUlzh+XjLP87Nc/kMf+8ie0Zl7S0IyYmsPLH0zYQjRIUkS0fPNrD0reuiUUkLll5k6jFBl0ddMcBF1Xi6W+pBCypkecg+nEGBFLS6vQiuJ9HUdegjfXGp0oY+BjI0i0ZunAI4PTEJ2nAG34yONP/IFu20WyctIM5nv23ElG8sOSCIargUYhuqwJUW8Ae4PdKAy6RKYdOYpdV2xS5DwYfZ2Ad1SepX+U7XUm/XMK+KUAYbwrzcooHWMK4+uQpuNgGRtGf2mcFPN/zPLqeZJAOyWd0PTPtUXO0akp3vqv/jiKnGO5j37vhUVOmyHHMvo5fG9OM6eYpn40u2YM0/tRV4RxI2mBNWEUHy8v0b83e1fvv3+RXceOhrYOucAp3tQ+Z4/h/ROe27kXwA9woaDpsulg9ExWxhhPTu82QNgGTk4v9G6KvUwhi1AJRDCJIOMILxu40TIzAsBtaKMZ9Raz70FjbYZhk6IYIxQkVX2dgvYp6J6C0DONMNZoAgqIN1WW05M3UCNZx2CybMhbjp05IzXYXmKTEmBZe2VVvIeUF7xPQRsnIilX8i+XSEJsjlw+3yxrVuwBG5qL57kCw9ZDyx7OG61R5p2kIHd2opPypv2nG1uRtx0YlE7UP4auhKgjhKptCC+zdfcEJ3Np4QXGkxG5eO44hSoTBwCEB6xaJUVp9ZYdSEZYkuMJtU8xdrH408klS2rWYjmJqPnNw4fkhz/6gXzxyw/Klu2b+LdwAgbYI0FgY5Svu/QwrngFRKDtGpSCwiKIAk6psR4peP8gRWuNdFcWykgrUhlOxStXalg2lEYXiVgUtD2Arm7XnQ/K2S53aaf4L43BnQLqNtNeIFcKz8vqfXeRFdjHdSbrD7YyA8xLAwhcAuPFRuzs+Cy7ZRnLOxsaJTctDbGxqxltPTQLDyyvtatfiqvRkeHMsARH0oHhryQTcHHeenMYDQNb+CDN8JwhexA8M4AOUUXPWpSGEIfbOdDa+N51peckGQ1hdHSK3Hjbp5D8ECvkPillHZdhlT3l5RfekMhQP9m9Pl1uvvU6iJZaee6P/wMxQxc1DWmw7kYJoRhMzg4R3tBAESTCnrFeR2fdKBcT5k1BbjIylg3X7ZNiIrGiU5FOuPrTjQXJiXePyjKSnRs5JGfA0Nav3w7REyh+UZrSMueo1C11hfknSKw+yeiOJo7x+Gp+gQySLu2BiT4cmGSI338AdlgPy/SsREikQGkpvCzB9f2STjJNMHHmU64zUu80JLXsFBnkQR2hE4QUl2wiuoaBcC7hjLGszpFongcZ94VRjzEOnlffeFlyFmcYKckQxN+f/ucPyLFgnenAJpD5eOmOVDrGYAgFbwgt1QEW11eLH6NvKHtJvMDltGvU7koxPRUkj9Nd985wsCHTMJ0iuFzCnciowIi1yLkiRjcy83nJiNmJMF/ktOCpVEX/XDuuOrhSzZv7f42yjq5toTzFUZCM35lro17fhWyuo3h9iM/NRei7gQM71jxq4dRO71pS5OP0evr6nfK2WeyqpQoEgB2j+xoAqGzv6JXTJ7l5KeKK90aGIRXgxuB6gUUIjoRYbiq2Y6HctnFSt3a3GYIkiU7PrEqjE3Lmk31Qrfdws6SAP6mUIBZBbABuCAvasJUr1kPOBtKCsw1sHL0VxczCmzgMIDtCN6HgrYtmnfELJqUmGQfDCDiMJgYfOXEMaUafLE6PE48Rvn8kIP14F7ghZmPa2ujwZPyvFVjJ1iHXSJOzJy/IP15+XtZsXAt4Xs/3y8TmMiU7tq/mZ9ZQePlFXX3k4tkiLpwX/38io1YgkpNmCeAihCDtGBho580fltD0GDl+8HnJLzgveXQdDR0kR0Cq/OKRR+X2u+5lHJ2QGsbz63bfwDUNY/zsk5KqColLSkRKQIcIuzU4NiBnz5+T1auWcvpOSyUYTCwPcALi4e7mNrl07IhYSTxekwLF11EtN65bylhfLDa0Ty103IGwcQXFHRKM7GCEFAu/jLXikroZv+yklF88JHlZYDb2Zq7fNDIULzC1JHCdNglHepFEp+CkCTJMVVer6qWU/RwBdM2BpK1E8LCkw9b+7amn5cEHPm+EwKUVtdJEMXFG8lMJ8WChqNr4+kHA/0Xk9s3SPfkT/BnixvIhZCh+6LY0hLXHeHfpMHzS5fChI9LadBWiyE82bbhetl+3H3zSX7rH26VnulaGpmzy9pvHSKsBj+PQIkJXptt75MR7V9iYlsRGK2QrUxGyZP11FK1pSUtJEm8dATnIJ0Cffel0uHE4lSEmtMvkPXBFpIvQCKxZo8l95f57Pyu//eWvSJxxl7/84THZsWmzZOGn1omrsR35EyJrW08HpIg/UEyYPP/oI2T6wS6THvLobx6BFY2Sez99n/znj36mqQuSAjk2y6E37twrAUwL6z3CJcmZzXMw//0QVjY6uR4OsRIaAR+aAzvjqq65dMV65wp5ZUWW5cNB2AuF3tFu41lwxuLH54Ij68IlXQPayqGkkesqK+oHR1SdobNurKPjVqyuVfFFRnfVL07iulC5li4S8qUAauc1ToSZE9FSs3zvRtjrViazEVJ89v/ox9KFiHZIPbpqX+OjI8XkAynJfLHzRfK08M+1HZ0B/v8Pfxayt9d2Xh+VjXwYFqBFawQ9rSmCgL2OpUYOH6t+dOjormVeHS/JjLgrdvkytZCiEEyiKezeJLYdX27Uclr9IRvLnzmdwlBMT0+y7R6JQBCtd0RoPPhGrun4mkcbTaR20ZViihugOhicN9idlfFTgXxXFbiCGbdxIgUhoNRtWy6MoP7gXM31fbIi+zr58gPfNFjejO42pdA2Q16MoynT0MvMzEzjEPDhoRjiwerVna60yOUV1dJMikRN/nlZuzSTItopTfUVkrdiqbGXxUSkMIbyuyCCfPGV5ymOLWb3hEa4BwAUb9l2gyTj+bNQiFWewIuXM2++acBkFXeGUMgDNRYd0N3GA9TZ3y0pWXSPjDEVZ9+TqwWA/6EJjJ1gJ7OMxVD8Fm481cr1U6g3b99pNqP7sEuzsLSYArtBXgVY33njPoll0U8CiS9vv39IvCB4fvXLn8OGJsqmlWuk9MxZOf/Om7I6PUpSgpA8OA/KxrwlYD10tWCgZ/7xHtlksGQQN+7+cVIx7S2dAcny7NUWTucohM+n5P03npDDzzzC+rubjQvk7JlLbCWDjUUfNcw16kMyUlzTKSPoo3LI7xtBh6X+TNV6xcTGE2lVDO60ck5gyqGhmKIv414jYuIGIrA0s/H8hUuyjHSW1RQE527WWQ7Vk+ahRYFrwQHVxM1fQ91pG2JUA9vqHYDVhfTJSF9KJwtJRBe4fE0SBw5ssh2vbDCdCD+nua5G3n/rHQmye8tjv35evvOtdei/QtG/+cqK9Qdk2I4ThAdd4/LDY8JIeob1hp6fpPCq13eWouYMmD2O+K8XrHgcID4k3FfOXaqWVMS9XmB7b7/6AuTTpGzZiAEeRnIUcDta/dPgN31gg4F0OA995rNSjaA6ju8fGhMkvcSwJ2enSD7hEGp7G0MCtZ09JxrdBKgmvl3geuC17vO2wna62yK6fScY0H6w6Xo62wEKjwvQUKDG+wPrRKfkogdFzOul2+JwUYB/uyMMt/jRseHQ0VBVZ7pjJyrdCIe8wj8qUVGczAeSY4znwWBZqhVjQlWHURi4XBQ/w4M3aQLJyij3TT47U+p5/o5fuiSuTB9+NCOpy1ZJt0pgkNmM6lpNLSQ6ten/1P7lcKwgffq4Ts5RRNSp8n/94/CiLpSoaPc8V/QWeiNUCDIn8nVDh+vo6uYK2ZyezzH+OjpNx2u4ttiZ3yV8sVnGJckpvpKVHm8ilN3InG9m1Oxo6oG1mZLM9GTaQ6QBRMtMmqhwltH4gy2ge/rGjx+UqxVX5XeP/rckJ2XgR/THJ9oA7sYIgxxhGJuUFhI33jSLyhN48a4UkSBodDu6gZrCRvnFT34FY4U5mYcqnqIyplQ7N1oQN/3G9Rvl/vvvl7y8PGlAVe7DwxoO29jOKeaHfqixvApcg66gs4H1bQPmxBthCc8mmMsOFt/QtjD+uktZDXQ8sovX3nhLvvL17zFeTkjJhSLZkbNceuvqEaz20UH2oP5nBKLbqWckUkwlY9lycUe6EAA5kJKdbZjDFiQrKpPo7R6VSxdbuOFCCR1YLlevXOZ3rzWRzosB2cewF6mDZMfevVKOtutPz/5dfv/EE+CezSYFxR3tlY0Id72Bw2GDdSlQwfH35MQbL8kt21bLzlXpEgX2I+yBEL4v30xO//O0gJGLL6nEnVOeUmz3l7daR2TFZ74pP3r8MUD3AHn4+w9IVigdT3yUFJwvlJeefUm2rVgtW/JWynh7nVy+fBmSIkiOHDsvWzfuhPggv48HQtdJ2igeKQSTOjN2qVVIhZWN7PlorG+Q4quFUltZwfvvChiu3aJdkjnoPGywlzPExGMdU/exnWIzyPfvtPtI/TBxVmFxUttQSRGyku0XhtZyoxRALlmsw3LrjZlc62LGV6xGjI9RFMDP3/dFMCyIsPAgufeuGwgtbZTjZ8Hgxq0Sk7qM7nhUktHbeaGDXLt+CYEBXbJt1w1SWd6A1S+NeKMpdji4mZWUmqyrAvM+/KHjWOFG+tslKz5YTr39grTWlOJiaJY91++l2yFIgqVLs+gnpxjR33zyWemqrmexUQdZhewSptscIzLeJ9DKPU5qDB1CAgViGDY3GkdKKGO5G3ishYNDU0OqsbyV0TX5E0ZxDhKrlQTdALBZTUfRrTp9TDZbdtyAlXIaZQGdNYfoui0bxDMYrJPknI6BLkldhEeanz+MR9mNZ2cSxluxbx1D3bF6qR3PrgG3rCsI5neMVowP5tUX7eIkgvQhrGhHWSkwydg9gv86NSdbmtE6djD6uiJ+d0uMFydsi4O6wHq+cJgk4QXLsVX3+q+K3EdTZv53uTPRT/Oj6cIi5yikGpk29+8f4mpz3eScds+BzSnLOicMxiKo8frz//tg0ZLKUNT2pzDdAjGwSVK2JJBbSOJQcJALYZYpJkzRkxvD0w0rkerc6KaWLVsMgG9D3V/GrtQ66eyBQvfShc/u8rkv3G32QHztqw8BoAfxwKTAlMIkUrCaWltg0PzN7ocAQi37OFWaiGBy401W43Q8nYcPD8aNe/aIFyRBILR/OJhYdSn7JGj9169eJw/98Edk8AcCUCeyvFp9sghRrWqNwc0ACNvbjldVJft0oS5of9575ygd3AQM6lJwrzi2e7VSGDV/f4guJVyKistkxcotnOCkP8AqxwLWOuvNT6calxzJSjio9lALnWcloGcHOrMAY0hX4XCnbVpC47kWLmAgsVkkJU8Q/dRKsevBOF0jO8Hb3n3roLmOyozt3rNzjlXlrdHE/2nGAh/A64OH30GwqlCATXZu2QIGdIFrgnIeVf/RI2/IX//4N7lrL5IXpDE5bDNbSbHyoLNFjSpXz16FAOkzspwBa4j8/ni1BG7aLnl0w1/98Q/loV98D58m3WTJCblh3UpcInRjyFms3AFezDs1FQVy6vI5CURz9d+//bP87eEnSDSZlUq6uEmw1w07dzE+agoKYQMXz0t5eTlhCefQhGEvQl6yNCOVQ4UHhFtpkhE4ngfCD1YzFE+oM8W4h4I3rmnEIRkIaTGIc1D1Mh1Y0O7VcUgFhwegNUyQoOgkYAt1woD7ocecpkPrUfsf3fBrr77ERyfkSOgvfVL5fBwbSC1WbdqKCR2mvrMfxjuSUW6KgzmM5JBu6RiclAg2qzVDVm3fvFliGTstYJtOFJVxBNcDWLcsvNbGsnyx1RWJaz+J0dwX/3ztn3Lg9pvl9KXTjJ/6+2UiOK+T9uJGxlUvDh7eKA6kZgqpTQ3+GfGIvlsha2BrEYX7MpVE0r1aerkHB1Wn5iOtTCRXYEc7CLjoIgFmjOfDWYXtjJFnL16WiOR49JkhuF+QqIAZ79t3M1pTJhFgHwvaU94o8uMQufL1k0iORmjToilITThc3BVI1zQVHl7dQKcpLrrjw6LeZpYcTUHODUHWTOExd6GY9dAZB3JNfXkNvrDtukD9ahUHMQ4jZ30fdm2VPu49R3H7gAmd7+xsKvrnzwee0wVSEi0qSkzMW0c/tqGbC2iYSxhxdFmGHZ0vpPpFC4kI1bt9tFObN+Av+CGOkXruaz++uBntnTaH6pf2TnO1r+WEtwCWsjXN6I9i6ZTUL6rWG40fbkXqUI76OgTbV3RCEjYlxTAAA8Er7Ag218PWfP+7vyY8E8GrNVSqWfrih7hSo1TUZH8Vi44zrfYoJ5ByIYEIddXg7YEnNhogPJXPCQ3ACws7OTNKmiw3dzI40pcfeFCehHG6kn8We1mz7N27AfbOh2SI82iBfGQZwuGLZ0sZU1tIScmRQ4feApsDnC9ol+VLlsvtt93LxWRsVjEu7Nvl/AsmTt1OZPbObfslGinIOOkMmjhCI0nRaqKbmCav7rRs3baCC4ghHR+nM0bs1k7GdW8wMHswMVNR+D5DpRRiwgmNWG9fpwkELYQN80KGksoeiSgespXLF3ONWPJDh+YD/d8ASdFLZ3yusNjoATU5ZCOi3FH+XaO1vXA8tJGC8varz8k9+3cQCYQFqL9NtqLhC+BA6aSgnj+dz9SKvS0kGqhA5C/HS2QmIU2+++cXpZrfxd/PVVJCOAXbSiU50BvtFofMKLYirHcgCHLl0kl5ER/uMAVtz7Z94oEedoYi18QoXFxbJ+v37MX7GIfVbVpOEYLQ0dEBcRQlaxZnyfrluWLhWvrxvj/8gx+AiSbLiEYKgUmFgg15slB0dKqXm4oYLP9sZCcEHlpnzP5cOw+gnrGjk33oC0elsLJVlq9ay3t7hvI/ZZJq/HhoQ3gQm+n6Jme65dXXj8iKVXeR7FIt0RkJsmHHdRAPVjl64qzsZhnS3JLlMdl9w/Xy1smL8u0f/Id885vflEWZyTLU1QSsQjwVo1wvk4G3f5T86Cc/llUZyfLqk7+XHYti0WdCkiBZCo0NpnDWg43Vy8olWTJAB+TMNbHTmY1jG7N1wxCX18MW4xKhS7dQeDQE1koHpAGxzigHeisIdxgkBov7vgIrXD6C7wlsat0QOVY6vmi22kUT7//nJ59i5WewLN6YZwpOPESM6tqq6dQtAN4h6BVfefM1qa2rBGuMlEEgGV0qEbJisXTjyeUiixPYqYqpnVE9BHFfqRA4HKzbD2hpGivlAAt63ChwQXzd1VOnZBnY6Rj4nEpFGtDcBUbEsPpwXKbw5CbecbP0UuR0k5mjOzKFjv9fi42ymx8pcteUMk2P+b8WOS10DgmIQzLikIo4PirxoD/X8e8TdOVzhXeOeFhYFPX7TWmithl3P972pcSG04obU+yamaYLVkao2tGIMS14KYM4UayMbVGMaQVEu/QwAqYQZVQHLuPMaRJId3X2whlAXUGoiG4MAHyC9XedrWAHsx5U/jnphXZr586dMYkWtXqqkKDqg2ldZ2Qb3VF8Qgas6xJJ5lTxQaDpx4M+BkjqilYoMsSH7wEU1VoN/tCN9Qo9G2kdNlu7dCNjUWHuGPq4KKJp+kbIdQM81jwuL59oRLw+/A54FJsnsZihCEcS4s1N6cEJ2cdIm0qxTsX6pUr7eh6qMcI/B5ElHHzxr6Z1/vZ3v2CM4CozmKQzScpaBQsYDj7iw0mK2ZnRsbC8UkKJXaqF7R3u75Cqq5dYPQf7hV8oiLimaOKhRogVcuYNsvLgu/MAjHHivvXucTqSZrnt7k/JYjAxdYmEwFLZEJF6gw02lF8BnyT6epL3IxkBLcGYV0mX1Wvfb8PYj5zF6oHGiyLXhnwnYfF6iVqymU7RwqGBJ7gTm1PtRQmHuY3k+hcXlZrrHsnDEcwN3YpM5iIOkwD0alFoDgf5XXqHydoLi8S474T9rE/OXrkKS+wh2VlpFBMKJAkfXfhIMwkgDQDIPvv+YbnnU/fI0zyQCXR30zzYqclghOj7AnFZFJf3msy5xHj1q5LlxmtLhiDo6mmUWeCKziFXuivwwou1EFbRMNhX5bN33SQjbf0mPXoUIumtdw9L1pL1UoMYdxLSZBRdk08I9yBA/YoNy5AMxQNVTuBquV9OFRTJ9yi8d915i9xEiIM7OF8frPgl2NFp4r98I5Lw8tbLMOPfirRYbqpa5FDqPJlEUEvkuEWV872w/D6QV/1IiCACcHkMNvWK+7Cz9JV1SPHxYlZCEh/GwTFECINu1XJG4N2NtnEID7Bu2uqAua5AvDyZFCdOFLn3C65g2drINdN7ZgL3DDtFED630RV28rzt2LbTRGOVlpaCe2IDo+geZxWn7pJIJp+uAOZWR1T1H5+iYA0gEE/HZteCIF3z43JpMIrOX5RPfvErEFM2GUW0nbd4KUJqvLEUqHcPvoLbgucZbLiJA0uXMXsTbXahuFRiYchTbz4gNl3QbEZBDSKZI/scRU7HRNWaGRaVf3MUI92DogVOMwkXsp1abBydmH4ftUj+qz9qwdKCpuGYxj1BrdKfqZOg/izHtjjHwukPwzI1Fl2dDnNY3sfZ0hyv1ynjOi+7P23ziG0CvAL/nYLngJ/Iy1GepyEvwB+Ivuj8pUpu3hj0QZ7SrTogT6V6xswD6o8n0BumNMAnHI9iHwVjSpYR6Ke2l1ldgEOEuj9vrAp+FTTVF69uiNT0RQhonWTVmg0SBsYTxK7WCfY0ZKXGwwXUSmNtkWTwkE9OIApOCMYwPykFl06gmL8oD/3nJ8D0cGAgFbjt9kNgPHdxwlGQyNAfGKHr6fRiNMNDORRAd4ANjW6mmQU4S7OS0JmFUIhnpBqmdRBgV61aL/79STl88KzcfdtaRllWG5LM6gK2FEqX1M51WbttD8Xd25Afmr9npQBO8eBWw0QP6EJgcJuxvjb8tZjN68skHmuSHZ2apmvoxfaBaNEEDyupH42sOTx1oYCTmI1oVKpUJC1xSCHqCwuls7IaGHHQWMk8GVer2mskflGGrNuzg4KMdAfspYUOMCU5nREZT2xjB1vK2pEIsLUJK5MbUoEgLxJ3x8EscRNk5WYZy5UmbOq6Ol6V9EEeOIPlXMIGVorVywL+GQjR0sP1vOXe+8Br2GkLI1jB9aquKRe7enkrrkjR6WOMQ+0wmzOA7qskkUSW7/zxCdl9+wG6mAEkQAGskSyRRgSrPjgwhsGZvvele6Sr8hKC3lZ8qmjqEAgPM16NuUMAhWcywmI7gohprjxJNh2LTXhI1WtbD0GiDop4cLLLV4tgQlczMk5IcQPRRIQwzJnmOYQm0bhhF3RGNKxZgzs2rmGEnJLm0ouM1NMokXyxfCVIC1DDiAaG4sUdR59YX3DKWNJ+819Py7e/9S0J4n4O9FdpQgddn+4CaYFkQzYCwK+LKDpfOSVvP3FSLExvQfrekz0fgri4l0NpTOEMMK9mmMBelTxxsCjeNUoH4BPM1AIhlxgRZwJGezVxmvvBzgRg4/5QqEf1bvWQbVpM9LnoVFkWwvpwJp46YvdV95aA/KaxgXgoOrhomN563psBnqWsDWvlIvq8DRs2m70koD8Ihlt5DuuM08QFod8wxJkV/LcNUbXa4Szgv9Uw5qv3szGPgIo+TTGedzyYfRFGssH9Qkc1RAE2RWg+bkSf3bnVm3PCXLXxqYBf/10dMup60v9fBb7a4VnBdhf+uyOx17FNy4OfrSsjJyCqzOpIaq3mHnpyL+tH/X7TFEJ1UOm/qzRmAmxSI5Y0Bt6d76917v/VyRl2NW2X2MFHGbdY2DKhAYjK1qjCeFBCYFV1rExLWyYXLlaDG7DEA5bTwg4FO15LcRqkE/CWpdzs1VUId/GABvlHyOVzlyQNfZmuK6uqYs0gVhjtCr1oxzWCRyu1RtEkJKbLhXNlsnfPfuKpaQkUzQAAIABJREFUPUk7neDNQepAGkhMRJjs27VFvvqFT4P/zcjn778Z604m6wn/R37602Y5+EYeGjaA2fw6ue3Wo/LcC5kSsySZIjnMyKRxNyGMfkTP1E/w+tYAzJLpBabhCnZng03VFBPVzI3whqjLYwTMZgbdXmr2cmlBBhBEKOM5GETNUiuvrmLD+cOMF+AgauLmDcxni5cLN7GVCKlxbDUumMmDySkb6SKOpwErFK6QTuK1QymI2ilbUd17EhDp7IqvkFF/QMP4wGmCMclr4dQVfCn4Fz107yontFkvh42oBP+olVSNKwD+GswZTKAoucBz+jEsZy4ksLhRjLucfSUA+UcwuKOb25Q0lp4hgSOKJJhe2bx+A79/KDor2m5ukvPYqiqxhFWWlpgbOJBwgjWY+4/A7GYuW0lYQ5Q0ks7cjVj67OlTsnPrRrmPscaF4vvtB+4TK/KgAMZTG+NbBXZAN7DYUQTFCobHxmcaeYwree4HeP92ALz3VV0Sl/4S6W6sAIckLBPywQ0JUg3dSBgauXC80gOM4AHgO3rf6Q3b3IR2EBxvkBF8Ba8pmHFshiUz1bhgpr0i5UhBh/yFSKRdt9xk4ADNqvNFWBqHi2JZWoLkMOoF4GTRtZd+0YjYwcrcNd0aWYYmidjHyQ3kgRoemIbtzqYydKMVrOTA6iDZpIpVkzagEXy0mO7rwUzP/O2YDBOIkgh+7U/qjED4kO1MwcXHy31dSYpxO6h38CLIKQprM0JtNw6LBA7JDt6DGIThQ2hA2xoRXXPfTNM8DPDguTO56CJ29T1rYdNrqAGjFl1gg4pAU5fHKaC6pHucA9x9fret2r/cNYMPzHOa39uLRG5XoBh1nhSSTjzI76NFHvEqo3irwfKGYXT13mWsAMMckY230xiws2VgnsF0dEQLOzntkxwFRIuaKV4UDn2G9X/6mh3FTSOlTPj3gtWA2gQ5/l0/XlvkZjAKOIqi7qbQFJO5rVvUIH6OesIdYZ5zKwbNVt25KCXFmZG4ODA9x2vSj46YdP1vp1U0RGDjdF6rpCi/ClyORA0wDE9dwcbN40dEUn8vIYSwkRMIXQd4qLxI5EBlQzEek8yEEIPhecOqBviT+gC+YMPjuH3HFilj7Hr2ub/gdSV7CyreBSynj4wsbbN90UypmbgT3ZcP7NCyxauNXOXMSdTxNXWyOCNbltCF5J8/zSgbKls2ofjHolVackbaWytlybJ0iWYEo62UMZaSuHuTfhJHHr+q7yEt2tp0LVygxGask+GWfljBKhOdpOyxJ9aeUTRFHhiYuyjEEzBxPghdrb6h4IcNRhu2ZfN2CJdlpAWDeXFzFGGv8QVwH+Gm82LkcEPy4ou1KQQtXBiylE5inDj45eS7B8GssLIAwvuiWh8h0iicEEN8SXxeNKc2GjJGmwSYaB+KyxjOAU0R1sXHegN7QsowX8wZ0YloQl8gPZzy+QQTKFuoZE4i8pP4+Fi63WY6H4gcTvAuGL7MrdsJeaTrBsOsvHJK/v2rn5MUPyQMpOtaGbO7W3rk3NETZpFNGt1rGrY1CwJslKi664/xbRRXSZ/JuetG9OpN16PdQxvMsMZaTVPIHnvkYbmDpOgURrEKOslL9T1y+nK+5GQRYoldKTA4CSa1jmvlBq5KQi0+RO/JLlmX6SEtNQUw3jgXcJyMU/R/9NNX5Eufi5Sc1AR5+dkzJqhh9w1bjMj5ajFLlHBlhPGX3STaEOArX/zSl5G7IMaFySyomZDfP/2SfPU/viHHzxzjoe6Se2+/TR796Y9k/95dkpWWIl/60kPyic/eJD2EO0wCunZRZJLTkk2QQCzykwjeNw/+fhgXhwudmYVDJxtW3NWP4IYIisws0U4TnTC9JBnjaGgtrJHSk5WCchKR+zoIuH7Gvoto0OhueT+8cDGMYrWykiACbWBSmDVaH+AWn2+cWYzuTYFx5/8vulwwl5yscW08sYo5qap/koPDG0eDN5COxn1pgfHTYqYrNOZTP4ZxHWl0URgdYzswUhj5ceoV7tdYL35mC++XGxCDVcNK0dvZkLJYGHlH6cD6KYJ2sE9djrP5rnukERiln27IMa46MDPtzLSTU1LNIbrV0dGLe0P/XouHTmVm0fx8TJMWSYeGzRFj7iAeHAyrY3R1jJd6yM5ha/MLvB3jLuyqsW1BWjnkLXOY4Rw252Bnh7mmJrad/zkKm4Pk0L/rRzXgtOsbLvY8MINYRLOvv/Ie456zXL1caaRjYJyEJ1IxJxi3YMr0Qqrp2I+Tp5sEXt3ApgtpgNLo3Bg3YWzy1qwzZEMm1pRT546CPZUiwK2AteShwboSSbeiuVr+nP7nWGZtAZBOjUuiABEPw8mlC0B0qY2eZlFYhjx5A9bgaV1J8J8HJ8U4gGqALqzpp4shQECaAeJLT5LIi14H1b3iLJrs0VBr46MHRbEJXGkZpwU3LQ/y+0cvyrat+yngrnKxrEbYxCopS3MRwoZSoMMkgdfein1rgg42AEbPGaX7KK20O0kSR48clTUA5CrObKqrkyV5q6WG8SMuNRGPYgPjeSfEwDuShKi1pqLQkBED3GDr8taiACGSysR9Ey2Efi8DfHMU/NAD4BpNtlmMMgAoHEpaxjSteBI5/TYOFM0w09OytQl86QQjFtBCE/ILX7qQEQqc7rHI2QjmszJPXMDAirrbSfLwk2by73yRsLjQCS0md80F+93R98+YjVijYEah4J1hkcESgo9Wo5NSUtONKLQT/ddF8LhAAiE/8YlPmOisekinZhZ3z5D71k83rP7lrevXAaI/Q3hqmtzBwxLkqwQP+IzdE00hqc65hD5geK8oLAHAR2bhb0PoDHAOi+pLJ6fLYl46+Ixs3ZCAd5ZcQgges8GKbqR/2MJ6vmR56Y0zkrc5T7at30aMfAI3Ix5RsE/dc1F/4hJ1mVJCRFVXH4uYiGtaTIrM4fffletuuFFcKPx5O38sTz77DcnMXiSnwbO++MU/ycvPfIv4rEg5yHrM91kg8/AjXzKFqKGaQ8kvSdIy10ra4pV0PPgmfejUXIi+p7iPwX4GcAiPoSzobNLghhkpxJ9a3VwsS1ZkmWirbjrrGe7RATrdIb7eCwy0hbHw6pUSs7rTDSzVF2GyZgkWsXhdJyVPKteQLmSHzXYFGxulIFsoQhY6Ot3LEQHeHc7r1b0fk1jWdLTts1F8KWKa6usHDsj0xnhJACtdeguC7TGYeCdltIEuogkMsEMMqb1Jcw0b27rAmlnByetYfsN+qScpp29BkTOrDBeyn/PMqEozNEBT8UEtOtP8DirEXSgOdhQ7LYYOr6p+1M9TAlOLohYgB7GgP6cLG6d+T73H9TUq9qbaN02U1q8JpqFwSEw+klIy39GNcyh8IH9ZIC1xFEF9zU53/DzcXlHewUMeiPAxRZ7/2wUB1+eBh+WYJvK6C7tUZhqyhTbSOAh91JOHezGYMePm2w7ImwDQ1ZzmD/3k30wywiuvvCYrMAXf9+lPyFuHD4KnnGfL1xU6EMU6LBIOw9QGk7dqzXpGU3arAqbrCj3tljz4JUuKukls8DXFzcYDp12XYlYrYVIT8Yt2se2+rZllJPystBTtUsrkicf/Jju2+sj+feiMYCQtqkWaRqmNWPbVx55DV5cOBkKsD7/PM/98V27GBpWUukpaOQVjsllDh3cxHMfH1QLGKk7LTpwFuUTseHPjjSIy1fnfgxPk1Rf+KZ+89RbwLFwNdHYJ2KDG2c/pwYpCO9aZenRXTQ0lYJpuMITlFH/GBzLIlixZQogmybGM5MHkgSnGGUthn8U+daykHNY6ygg4J1QwCt52+WK+7CbVIpOFODbwMMU9dKWeG9hMqOqYFF/gECjHGdFA0enVVBHA/jDwlRY+pxyS4u0XnhEnYrGefPjn8s5Lr0M8xMn6Lbvxi0bLA195ENnCNjRpYXg1fy4PPfwzkw6sEUDHT5+VjZu3cnMx3nLjJSIc1b0GStYgQKM74BRHA+bHKH32YqHUd4+b/bRLM2MkCpKCp5DchSHJx+Xxi0cflbvv/CQ4aIKEelMscDIEQUY1Ap7Xo2F0gqRxmu4SJ7Ljon254cGRosDPRqb9xMVvqSQv3sCNSMJKSZlMtHAAcE8MtSIqxr4ViDi5rb0BsB720ooynsU0dVjBQhOTCBDNlpBt11NUGekgi1x47xQ6KEfHGAQ7qjbDZ//+HF9fLz/7xbfl9TffkqPHSwlE6JLsXO7LHq4zDOT6zRsg23D3xIcZ94gfLJg3DoGKsmqpq2gyJEFpQ5FsARebxZKHGMkUu/eOvSf1dM+pi3NAtu3yxqFDsOwapkkXT0H15YCfpmsbgHiYxWA+ANETCgziYwqWRsnDSuumNt3QxQ3pybUe5cGfAurRdZg+/E//TguPBxALCBhZj34QaC2GUAqicHnoZjYKYzDd+CROBy08uge4C8JkkGalC1G9H9NS+i23myJn2LZ5AH/huGqSgecz4kyXZ/La5pwGmheof6cNiaOL0v9ff5aj0PlzaDuKnPmaeYbVUQRVU6rFTHV8+lFFwVrs1DKoH7t1fYDuf9DtcvN44Jylay4B2J/1jarimOPuHQsP1Qk6t7J6lGLplLBf7PHxPjycQ7Jrx1oZIwUi/2yFXDneDz3tJnnL1sj29Xly4dQ7cuOuzbJ25WJ55qmnTCH57Ne+LvV0C++BAUSGYnRFcd1Ywzo17YD4ERdhX4fJKOsFP3j/WBlaPGHzECml0NxLlqzhheNcKDuLQJRxjV8+jgKoF8KHU6YSzEtBWi1yKYDPQZrXRvXWZXQ62Qdzo+jobOc0KCk9JamJs4hIt+K97BNnOpWRbm6IoAwpOFrNTUsSSUC8BGC/euvUZXHHK5iSsxodXYIMtNSg7/NFQ0dsEA9PKJlvlWBw3kTd6JayEfC2TszrnrS03QC6saTNrt57vbz75z/JjhtvkfEB1g8yVviRNefkRFJrfQmnKmkcRCdNqL2H8TyctXUh4EGa2qrmdR8ipOxIG1ShX1zdzPiJCBV2U1X0zhRAG3sk4hJSpAEAv5N2O5rRso21drqib2aM+HJGtp7mGhjmdvyuAywh5oTuZskK2sbE1EWMzZ4wtXUUDi9iqdjCzghT3wNuxc9NX7FGnn3xeZI+rqM4Bch//uyn8tgfHzeaPQ1jLKGgfOub35FD4HZq6fnd734n+xAzL8MX7MJTVYYcKDY2ms/vkbTlK+QXL74CSD8kYewMDKdQxQJLlMFiXihpR7ibQ7HeCdxA5hwd7Wg3+rLBNn6/TrrZMUlKIhiVB+ztV58n+Vez1VwRni+B6QV15NoEBkfIaWLqA4E5ZkgzcSG1JojxqgjT+8bdB+T1119nO32L3HXgejny+svITVZJF6LfVixUKRsPiHdcFqCKB9AAEiUw0uGeZvnsfXdIPL7hQca2INZWRgR7IT06JNv23irNnQNY7bbKKSaMXWyfC2WMj00i7zAGKQoQRC9j9xjEkqYta3c0hoi3sW2IqQE9KAVs+6Yt0gCu+ZffP8ahR6QVTG4fHUE91rdwNnh5AVv0UgzDgUY86eqKWXqkD7lGLVnZ3DYGOaYAlO5+cGGk9SfhxYf3QDsbHedUND4J82zFGqiFSDt+tVgmJqSytsMX7LhGTpw6bXy1XkAzHsiX/FFJ6D2ogRPBHHCdHGY64vYiIQnNwnFBBNQQh4ASCR8pcvM6Ni0wCv475BuatGuIh3nJhgYFOEbRjzoT5gZTdQBda+lyjLX60fF9HX/nYFEd3995nvAwe1rnXRgffFTpuXahfLG+LiXY9KOKplUErOzrIO4jp9gd5MllRTCKsvMU4/cQURjLctYRE54rJ46c4WOC3HXrDfLdr39WVixJl898+h7TxczifFBq/3hVjTSAFTWj4dLYFO3Apugm2kiC9aVQaIXOW71G3nvvGJ2Nj3lDhhELL2EkiCffraktH7Et+BhJD02N7eTP1RlXhW7YbGsGi6FrzMtbwYOC7YaTSE+PHkawDmJikjmxZ52tgI8iq5cHgLFWSlyIi8RAovQ2DyHlwNg8EiAV1b0IXf3QbBFlhDDWxhvqTdfizQW8fkkOItte8YdxnWAUr61rAZf1AkAHtMet0cI4qEEEoWgAC4sKSLUNl1ro/m52UYQSm71x/U555bWDFKNOueeBu+kK0U6lxoL7DMsbBE+qhlB3kSYA8L53+F2jMdx/I8kg4F8DGOAPv/Gu2WrWDquq+zFmKeo21P8hgNYjvJ5ZbsZZCuwI4tgecv2SOcVnEN8GJEbRuWCl4tSsoBsMDozipGdksgHGIlCNZa2iGyJSf5JGxpWKJ5WZeUwquXaqfwvj5g8OQ9PVWIPy/jr8yaTMJDMiE1GvsiHd3hWMnOjEyaNyI1Y0jaj+QEelpyQnq40T/ou/egRN3QQ7FA5JpL+T3P+pfeLPiLFo5W6JSkZhD1lSzuubRqqRmxIrE7ZGCgvyHuyB/vzPCYxSSRdbB4XxzGmkC1Y59N674KUWEwyxLHOx5J86Indfv5z0aXLTEH5fvFIhe+/4FFKLS+KJYHcFmshOusNGpg07lrc+lgu9er6GkFXkT4z2G+m0xhApt8LW37x3I1vbivD+lpm9wYqP6Z9T586ZLuLssROSD+GUDM712P/8Xh740ufk8Wcel003bJMHiOCaAFwYwaXiq3FPSIs+ef/XCLJcKq1gdvs2bpElYG/PP/4ncGJWWqYky+MvvYAomoOZxGNv7p1xyBNjfVTBKH5wfwrpCIeyD11hL1284vBeYNTDdFxeMMbq6tG8vgxcKBpoOsB9puPuAIfhLD7VEbSXCrG4MuL6AqOUUei0aOpzFwje6sZ7NQT7b6ErtxJ8kc+/N9NpJ+Yskpvuu18awLTGdbG3TlPqV+V1aIyREm7aeaoY2Ip8RAMBVF4yC8OpawsVs9NurY3EHP1c7fhMd0YN0D+OgtfD1Kb/pp2ZsscOjM6Qj/Od2UKHg6NgOjrDIRoZx787xmiHkFiJinHFGK9JKHF4YfV16IjsFJYl9kWLggyDp6sBz5/LB3TfyWn+fZa9nJYaTNwbN66Hsq6gc+gExGQnKur4OjApVwD+Ltb6KW6lKQo9qMKddJP5vL5Fs++bYJOmYUq0wAXQRislrdqZ1YRJ7iQY8dLFV4zReQb90dEjJejKwPg43ZISMxCi8rMYafkSWbQkVnaTG1Zw9YpxMgwhvbBTAWcgMaIi+b4DrQRAXjBtKw2i5GaE033kgfWx1QhM0ZmLr5T0OJHRGu0+i3cxlNEiDPGwOw9AjDex37rGrhUrFtn3nkRJuaI894/0k1oygmzE83iDjdTXlYs3N+maoHjSJyp47U4SQafiHhMo04HEwSMjWb1jM4uzE+U7LOH+4he+IREqH2D8+9szz3MzWmQvcdSanOvPG19LRlpbaZmUI3BtIrLHNS2HomSXMbaapVPwAukuAukAqrCmRYLP+JU1s+1pRIoJI2ixIcSt7pQVMRQEQhDdeI2LtyHZgPixTIArIjC24hstxfrmTgdZ1lArHpA4qzdulqOHjrETlr44NlCSSFXZsmEHuB0AOWNaoHadyCym8V82IZI9cuIwPSR6KXDT1avXMp64YGRPIDrISbaD6+QyVrfXVEluVrRkZwZAGpyVlatXyW13fUa++z1E4lFpZqfGp+65HR9uLg83MU+cuN4w9a0lpaaj6YMN1HFlmu+pGJWuxEzRg4Yx2crrGO9vIUsuENyKfDDdK0JxmrWEcw28pWfMAlvIWkW0VRW1DeLGxjj3yFSzj8TLPgDO3Eext5BWc1r2bVjEj++VZ59/ji4tA3w3TVI4eG1oB9fQbVVdxecJjrx2S55UNley29VZzuAQeYixPwqvcy2R/oX4tDfARuvSmeeef8owoq8Bg5ReKTc+au3Gq0uQoJC0c6m5zliyrEg5XPn8ct21yuty4p7SkcqV7nqW5+GnX/kMC51WwthyKCEubsSbPQMWPMm1GEXQun3HNkmHNX7k4f8AL/SQ8y1sbXNnqTXAuRvqhRkKoQuTRzf3VTPk1Ma8DXLq+AlSS+jEwDJ1O1slEMEIAHochJoLcU+Zy5F5QcJoYdM1hdNmiTVriRRTA7dzpTh16G4P/k5FZSo7cgL30wHZh1HSgpvDhfAKHl2D0en7N66HMs+R4mSKr2vQhqNDNOQA97ajuC1kQCf5eseoq0XRYQdTR4Xj8/X7OEz6htjga4ZVLPovkoXNeIx4337LLdmERLbiUWQxMqvbQulyLHRWJYyMI1zozIxcU9Gb6M4Up9EXqx+VLSy/ilJcdzIgXdDNO9NgU2NgNqb9pMLq9xmEpdXZ3BeWqA+caIxCs5IEiLtuv14Ovvwn6WjB5D8FdY7maZoVgVroZtB19fOw+hDjpCZexflSUc7r8t4E3aLEhW7FwpNA15GZmgIZgr+QIqsslC5A9uRNCiIap47xeZQoJzuKf28sHe66NGYa/R4RQ8h6xUb0TgadRW441DXzf2s5wmFsOuDEZOqR0VZN2i9i0bV3f55ocVwgyCg0Tkcq6BrqwGXAacqqS0kjxksYQWfEsu1F6/IkgmUjP/zxT+X6628DE6TIEfdz/OQJs7pu+y5YUL5PAAy2Byfp0Rdfkh4ekBcPlcveH3xewvidnvr69+UAhEY4RS6UUfqZtirwwXHZ4RqGod1NDgNYD2MOT0Kz6An7nZGsggGLtAxg2IfESI3CbkU3NzztxoKgKRliZE3MyZAQFP2JOUvkwvlScUXXNstWqiEOi9EhZCGIg6sgY/bfdCOjOjealbyy/nqWHFdjKapnFDrJg5aNXKhJ1qzcCH7EScpNrcJRJXxys2N5X1DbYzzdw1KZbuQi3/3WbyGAzCMit918Pdq+QtmxeQ22q3CpuIoMRwmRI8cZ42zm/vAj9cVZ23ekD9fv3Iz0xYoJR7Fg3QnGe460ZYzMNE+U/v12PzlSMkwQgAvuCsB0RllfP0+CC1h5iVh6kDHRa6yJ4pHNPtRaiQBHTg+1SiYFtAZ3R2VdK1pHXzp+ZD4w2N4sVakpUjeNl+wk7smOqLuFXD8diSJwmESEE7qJv5Z2UcrIXvT182Db1QApMuWMxEvZ4TAoj/3hN3TBTBF+8XKYsbeLlneYjl3j8dRzHpCbYDypHVUIi4EV/CmyG9jv8LU79hiNag97Q6z8jEkICNULuunyZ9J+NG8ZZkYOP/9XqQWeqJ0JxBoJYafLsil0mnwSm5FkROOePJvDsOPnOTiHSNj2ZvRXbeawLqBmSrn3298kncZky9IAjJj1hywQNeJv3Q8xCyY4TkHTHMjoyBiDw7loUdENYdQDXcfoAWnmwiE5gzRskOdZmWOVf6jUxYh6tZjx9drgLBQHK6qnujaHqNdL5TTzHZ2jiDkwP+32TFTSPM6nBIV2j/q1+ve6YDuAuqKjtn4PhbrmhMTo6eZDN3V0d9r1hTD76VOdrOEjUikCwS3he5Noxvw9g2H0WH3Bf6cmZ6FdI97n8lW6HNTdtLv6xWFEMmua8PEzpwA+LRQ5Ta2gvSS6VEWO9FlzNg7aWE9whCaAZWeEmokpbPxGV+YMkOoGCOqLnMCNEWOQUbm9CbU5mqZBFo3UsrQkCHN8IsLKScBvtZhoB7hq1RqzGHn9pj3cDLTKCB15H3iO8IniFHBFRqFR0rpEQ5dCa17dAAWzn7G6F5ZM42a86Kh8eRii0C8F8UZ5++r8RSpyI13l6Kw0Mobb8WO+h8UrZdUKWYoFahCLyTggcQQX2p/rwCyBpGGAZT41ZnmxDzebDb0UpDabktj0xajmgtI9ECFwDlqskiswnty00xQnNX2rRSiIwlRz5rJMABp/5/FDsvTWDbJvzz554WvflRvS0qXhXInEkUhSCPCtHspPLM4zi3f+SbpvCV7QCN7sTsiYFRmeCF3x2Y4hIqXwBvvQMRM4EBCewIGBQ4Kbu6qzV5I3ktUWHENcEkA0I45eK0146R9AlJyWJb/5ze/k3vvuQfBsIX+sgHewT944/A9ZDoNYx96LFPSPR0+epntbJoW4DFairn/tpX/CWG8yXlS7M1FZhBGuXbeFHRFlHIA8nsTVuPLe7NvNCkGcDZtWLYJkYddt3SCHJ0EBRy5z+k9K3spl8rcn/4ogew9ian9T4HTzfCtSGV0YfqWyQS6XN0rejn3ijne1F1nM6eZhggAY68Lj+BxXHB8+PLQ8sozCYzCxy+PQoPEeXcBK962vf42dtYOw5028Z53cX40IuPslkgfbAvZZV3iRNZmVsuv6LZK1BisUhvznX39RbrzpACScKx36HunA1zrLIePJe9oCmcFeNxP+2kk+3izFMCQaS198EqoEXw4I8gEhYJoaa6WblOBOSLZQnDZpjLHd2LXS2A425RVODuIiyWW7nZM+/YioMbAyZ6Hh40D0QhA9iZjXzu8wCHuv+PZbyKw62E7nRVrQGMnV3hwAILKwEGz4gtnWBfEadtGB5rSRQ8tHcw4B6pXRbmA0vvurXxY3CJ1WdHdD0KNWGglvMD3FvHWR0wiQjtZU7cK0i5sLs5xbUKRhuAr5u6peTxdXw+R+gMmZ9F7T33wg+zB7XQ2Whod1XrQ7NZ8Fp12Wxrbrd9fvpUVMyQaHREWLlSM+XT86RmJHkdPOUa+ZFjmHDMWhlXN0ifo9nO796Qr7BTAI1coxjQK2shWeU9CObigL4JhOGO0cAHZ4jCkU/pyWqvXpQ+bRB3PhyQilm8v98UlqAeMwMJFN4wCzoyi6u3jQ9UWl4XOc5HSe5t+cXCalqpoUCtij3kaWNIMhJcXTZbCAZgCAfBJAVz2ByoKtx2SuxSMWm4yqpHUxsqr3aQe5eMhGXEPNDTHOSebBgzlKiogn+yhUaKaROHp8uiH/ALyDre3F9F2H7KLZ7Bl11l2biHVjsKglgCcN0hn6e8GkIXPQRTzKXLYMd0g8mqsQ7wi6ykCy87qJ46mVHG6ScvOdAAAgAElEQVQ+dy7OBXaDWvh54QSFbkBtb2cMrkNw2gDovHrDRiLc+/g99XPB3fj+a9etNiPzDBFUQxANwWxgP/zMS6zGg0GFMbRBOCgDOcnPz+K6vPviq+LFGsTLdBkpgP/BkBdryLGrRImvmWzeFNd2XAmTszZjrYpxDmKlH7HdE7ghiECa5rDSpdMadlqEO+Jo06Akrtsuz775viluX/7cp2QTchA3dHYu/H4AeybG3BmWuqaGfD1ygF944Y/EtZOIkkBEPN3nNPhcCwbweq6DD+6Y0hLSXNAVjgID1NVfkYIr1XLTgV18z1B20ZIizaKdkeEuWPNAWZIVBAY3INW4GIr5t+yUm7jexG4hDM6gI3/3nbclb9UywjeRKvDgary1nfH06edfhjACYyMiKmnJOrLltks+h3AvIP00O239daE5I6HVPsxUAHnFNBKAINlrqFHcWK/oQgSREiu21ka8vwhUPQLMAzUOCeLPbxmsKRhIMyxoPzduWQN+ia2Le+lJdJ7bt2+XSBI+fNGvxeBB9eD9qaypB8cMlNrCU4RBJNMVI3VQFwAPqko/dNGPDwL0MYq3JwSA0WIxes5SFPqQ1jQhIQlCp6mJ2WVFV6W/qcp0UqHJS6SHQNTEzBzeH5UckZzNlyYkRDHx1DJ2e8hzB9+Sy4yrdexLyY5OBc/GzUBIwSxJP0P4w7UgeXLNpiBhPEgk6cdFEp+YinumTUpRDrghG1pDp93P66qBNNMm0x2fcRDvfzhRaJ48L9N87TCSE8VFtVGZJXRVl0FPY4uc4b9p/Iww2B/XiRUoSD9nDFxf45+MAFdTTYCHdHOZcV4hdlYiQIW+k/NCYjNK6gKaefO+A3Nb2MlpM6W4mnZuDr2eeT3z0pZJiqRjHHaMstcSHU5rbguzKyioabEDtLjpdGZhBCMW5Rez/GULFhOkA4x6usFbqWIPWtE4QFnF5dph9opgHp1QfGsmnY0oJh1b9Y0Z07V1YBVdjEk66iqOpj61KYrcGKNaMVgMYm+N50CMiZIcy483wli92IOcrllppF2QynHD7m10a3x9NHtcYQCTkF6QNc6pRYHTPRH4H7uJ3hkEDA7B+GyDzdUopmk9uSiEbnRSLrqeDRBVhcLTdJDjkAJjfE99HT1geX2tdG0wlXakGgmMJBcuF8vFkhoanmjG9R6ZAhB2roQE4c28iC5HN7nfFk2XAR6phv/24RnGwGC57xf/hseS4k6xb2PvZyqOjj5ie0JZMFLJQphxboIU5Die+AhnSWRx1u61bkROvH2M6J4ZCUTnVq6LjgmMvB3bVuPxU9LG7tQuHtKRxBjpAD/J5jrUM7LZCDRwonMY19WJFMBgzOY5dAlDxWwZq6iRLPyuigEj0icKa0SuzyXXzT9c3mccsmCn+/sbb9CZDsuvfvJds7Smpr5NvvfvP5K/Pv2CHLj5VjR9brxH+bx/TWB6lxmhRI6dfEc+8elPgvk0IapFVweLHJ0RaixJ3Y197MBFF1ZXCDjeIrsZNfv7ibV3j+Y6I5cAQK6tuyqJSV48BJ2A9bHy2MNvy5LgeNwZvRJBKEDO0lXk76GhY1Ry5t5xYiRqRXJRRQBDry6uJXdtzA3LGQ92O/sSvFij2UcnMq0r+HDqqIDdSqiCD4JqDe7EbYhOsMakp7iSWNzA94lBq+kFqdNHusggBTQCTeE0EeIhdC15xA6FsLTbDxfPLHlWE4RWFENSRGKw70Z/Nqkbs7j//CkGuoi9tZMcPUgznWKsXCAdzey8TuPDVLuRYlO6do/DfhIYx4PDeoJFUMPYG4NgeI3AjeVHRYdelQDcQ2qnq5zwl6ffOEFU/npwyTiWRRNUSlHNYXqZZrR0HkQTyH39xtV2Y3GLjsjmHveXl956XdZsWosAGQM+e2GhGI2Nzx0LXWUpKzmzsvAk8yyCmbdw79/wyU+YdJQ6Dk1Xnidv8OlZzYOEMNHC4cZ97QnZQD0xtiqeHLM4fEr1eugTJ9HpOVHMozgc7fOFzUg46Li0SI1rYeJ+T4bMVEeDsy4m1zEWsuAj0Uu0d44xU/9+YaHToqbXUjs2LXI6gjrEylrYtGscY0pzfI1DuuKQr2jR04AJpy03xdlbkUbE0zlFInXoQrwYDgGhWWzKZKrFK57tTcGYhy1UfgWFo9nboKCfyWjiDZ/iqKmuRpsFFW9FGa/7Flzo0sKgrIPozrrpZtRw284PdCUfPRDJRquKZ5U8oBAT8YW2hxdNx53NEmsr1iZdPFxdVsb48igJJdDg+BKPvnsEq1IGhS5R+zN+TU8JyM6TGYrzFK/Tg4dMd57ik6HL47UhCp6BvZthvFDMQDtLbl1j63ECzJ6dhj1F5zTQhqqfhAe1VeUQtfMK6ReHTuQT3ZOAa6NQAvna/YGJdJkDcnS0FzYrQpbRMfgBCEezJewKPsIyitONX9khbgmBYmHnQx+2nlDIBlcYTw0JnUIyog9GMIJjXRrsxjULDYyRQcbjn/z7j7kmPuKPX3TWO0wOoWv76o6d4sW1Lnj/GDtVQ+SPaBm37M3BZuSJoTxLvv+HvzD2pMs2TuiTx98XPzSDdyFtKfjr89Je2CE3xDmTHBwmJznhq+qm5dalIVjJ2J4enydDQXHiRQR7XWstGYB4gyl2l8jW++Wf/i4bc1fKW4cOw4Z5MKa+QTfiSkJGMQV1Ug6/c1AeePBT8utfPyJ33X07+zaKZDFA/iuvvYbt6wETzd2P8Z0lEbJp0xqcHrEUNw4tYpBUvHrl6klgjCE0hFfRNG6XJx/5u9yZd7O89eL7Es9yoZiUHKQnbEvjYzPdRzdjkwfasVG6EVfe016usR84VBOG+GlXb6xaLiR8EJTJa+0lGVdxXw8U/haKXAtYlCsMVKofG9aAM3phd/VBngHwrweP6+E1ReEHjSSzLpKbL4RDMBepkkXdB5ANwu89SPyWsuRFly/K2uwlcoV1h42sVrznnntIvRqlADUQgMDXcgDplDHM/eCNKHeWbqoP/3MgY6AzhQBjOJ0cTyQxUwDHMlBfJX7Z6UJ8DgkLrTL65it0e3RgFJXzXZPy4pEKlj4tkhjwcUBk7Fu4iVhW5MvvcfzNF9luliFPH86XRq6tt18KB0KAHD19UnKXLzVdlhaLKIiFUbLjplg6pDCN7oAd4xnhb5DVzLL7Y5NM4aogb5iIdgZQOngLHaEP3aom95jnhXFZYY4ZOjjdKKfdqAvPpo6dOnLalYTQVaH8aqaLUtmJ7t8FOzLWLqpQH42QFjYz8oIJqpHH4YbQf/dB3+coclrAHCOrY0xVlvgDuYqmh8+Ps+Z7cG31datTZCHz6mBf9fvp1zuBgdp1v6ufH10U+IdWzQhSPfT/tzF+1ACuJySSfaWppVrAGE+sJFlMM6rZ0DNZfYkrYhQcpDO5RPqqpqFwvxiJgWZYubDVStNGrHRpmrw6BrY2xEnmgwA3gzGwjk3olRVgfNSlFDRJ8TFgLXjtxkeIVu+ZIuee1GBap0C+VwEewnGwo+WLcB2goWplgbOyplNQ8UEYoX0Zi/BKUd7VA4MobxaF+gQjKdIRJ7o5VVEPwqwNEQKgKSb9MIcVBSfk3ltukDJsU77oyvxYrtKC/ekPP39WzlV0YJkSVgF6yxeTlsDCTkotvXdQBBquWYBnZB3+kTx0nJ4lDaWynAc7e0ceWVIaGc34qzcKRdzdQrIu9ip1G+jS49RsXTpNRhmYUBSv7dFHfi6hccFml212/HJxIpp9cWSIHHvxH1Jw8Ih4ME4/29onG29dJ+ty0umGsCz95BfEjYfIgbTVcgZM1H1JnOzfsV6GD74uHk3VAqQlNljMMa6LP/7GWcbBsRFfefn8iKy7+fOkwnLNkiLQ6s3yQO3Cysd7SeGoKq9BELvIeIgq+J3Kaq7QCZ4HcJ+U1TCj7q7jBIOWAi34IMXAXrdyNfsrnpAf//DLYFzVRHd3G+LHjVSa0HDG/KBULFSR3MzAA9NNBGGy25TOMAIipvhMiQS5IILFi1pc0yT94F7HL5bIln23SQ3K/JNsO1tEd9fKeGkBM7IAlXj+f3y9BXjf5bn/f8fd3dM0SVN3F+qGDwoMG4MN22BjY3LYxg62M2BsDDZkyCgcnOKFCnWqqaVNNWmsadzd83u9nzTn8Ptd/+sfrlwh0q98Ps9zP7e8hWxUaH2Vo34AXRu6Gs2PkkYZnihwfmDtFBSrMZ6RP2qyH6wPMqCjxwksDJ486WuFUUYRyZjKJ4P7nGYjKO8F6SCeuNYHVh/OC7YJFsYAWYuybDycrRyKny//Hztm9JAJipQC6a8OwAAZIAvT5h8AP+hPr7ZHdDS4v0lwm5Vpy9DLNZ8Kz9sBpp4x9BuhyZg/rZMa+nX+CMum87idlLvFwHyCUNH2JHj3AwYOkZov6z0IPvWWLXvoFQba5n0nmbIyiUU4NYBryZFNgOOlE1jLEDmNod8s6lg2B3UgWXE9dgFdZBHFwKEqGMiEcnB6Qk2cMnchPTmuK0MoLw6BHoJRF0GvTzUyPeByICCClsiAXhAQDQpkUzBAkJEUm7I59bf1OwUz1xMjgxRPVRlV/0UivxMA4AIpG3MULpIkBUJleMPDgmEFE2Vpw8MIlarDLl3qyel59LjDk9oq2ibD5er/i6PTzxU0PeZABkCIAjvAEFuxaiWmyuUYagDAJFaolQVsCloMfRQWSDuQhDBGxi2cTNFQUjrBs9XVKkPqg6KCDj1Nzw4EAxuA4NO6GloHsnck3gDud5NP8YMl1KCvxBzXZouMBETKBDECDFgn5aYvUySOXKASzZSrU6FSjWPCBmzi8CF6X3H0RVKcv+RYmBDhrMxmYAb91PbNcB4D4Z/SOwXNP5YJHGY5/ZQeTPDYdwwhKA94XmV0BYUnrZAs7UTudrv7Bzfblx98hrx5lrV7orPFZtv46SFaf0y/MqJtZjwWgigljwjCtxWCfFkdSPueIsffPYwI6BkYGAkJIbbysmWWxeTQkQwp4Z974RXkjwLtF489w9Hni6JEic2Yey2czwPg9MAsgVebScD614t/NX+EOiNEtD9aZSNZ0OkE2w//9TKbgnSbLLpxIr0XdOpmMBkUSDf3TBl70d9GYk3oxwHQnAFOsKnGglEWWYwcUhdy71Vcy0JOOjWJQ7ghg33h9v7OFpt22W322vp1tnzNVVjz4XqWPgKGSwqSWWk0twmMlBkhHHK1iIaeKDhi2/ash+6EJWJ9MXL0iRxIYpS0umorKDSNA0MQIDiq9It2ffsNA6l42BN4GWAikw+tLp3naGspJh5cIKAMok03GqBECAwHwM8eUJvQ6Stm+lfDhPcQjmMyh16wZIWNm74a7NynQDaO2rPPvWC//v0fwLedti3fHuA6XsJ6hHPqRQtFTvURKEpzoCZR9rZIGTcwzm2IUAC89UzvfTlk/VFPaS095aaRgoNcDsg5hPVThzpwF2WxKHVuEshh34LRdWRCjP3lT4/TvM+3heDKTiA8cProYQ55b4uHu5vAukgD+B5BxeIHjjOMQJEWgtcplUoLGDXQGxYDusDZlEnKiaHVIHvjyM495okSdRQKAR3Iaw0QTJvAamaOQ2hUgRBoRi+9wcQRaS4wScU3BCvOJgQ0ChBM/WQjcCPaDr30ylNhAXnTf2ugH9utzUSgkW5dN1VSLiZK8TACginnqxA49aY60uOdLMHom4oqgIpLvXWJacZQxcTxHsJp0fgw7OvlMUXm7+Axe0li1Nv2B7cXCBRMQgB9lLldtE/8OKxFOdOHo1JxsCgoCb+mDM2V7vy9ZNXVw3M9OAU8sSRUV/H46tnpuutvHcOCj+HAJxTHcLmqx1Ump/s6DDMRV9fxMC7yZ7/7Vf/fwDX3iKJE5t+BHn+KG4/7Or2EB3/zG3ciKGB98VU+FBeCVBiBKD0FQCpqDSzq5FRwcTTOc7Kn2GlwWOq5xOKYJIuxCjTBAO3z/07p2SG0nQk1gdKHZjB1DWyAFhYpszsy+Rx6RMLPHcsvQk2BbGYCZS7Qhr6BZjIBP1Jo0WXUQK1j3D7PanHG0tTXC0DtbcuWA+olBZKnBK+3XdQR+jGyf+vtx528G6n16AyI9EhPExi7kORtA/WtrO70yeO2+avPwUmlWgEn/fIVi1lomYCGw+zRv/43m7wTPbQEW4noQO/rnwFXSbPj6bH22ZZP7NKkABuNCfUhsHwnkXuaMT3VZuDFMGX1IsbUmLkwxVm/faedIyu874HfmW9MuhUcOWXLLr3Gjp46QX8szIrOnLSRXOf3/vsVwLoseDZaSm+0pdH8bW6lPAdknEiJ2cWJWgwWMIzyJROIxCiczdCj4CSl74HRjTdWiyxbS0EsYODbI7bv9V22eiwwBDbwJqa9FZWouMyAiQBlzmPiAsj8YRaShqMaJXRE1Eg8bWGG4BL2gzt+ZPf/4peUpPcAtMY8COhCA72E9es/YCMM2M7dX0J6v8U2bfmY6WoW/c9eGzdlte3ccdJimBKGUcrUVZ2wtCQ/7mECAbMBPCBcSybllWRm7VQGsTAbkmGNZKWCITsIcLUV4xjsFQWMFjpe5PMQMoP5s6ba0YOYBQE1OovRzyuvv2Z/ff5FAu5Be+ixP9u/6B0+/8zfLJ0AH4HkdzMDnJP0FSNpBwQB92ghwEoVI6gbtgG2jz3QnyLVO8btK4p/003aLJGDhETCLRs+lCxJ5RT1DdNnGeIQwTnUv/roIzuxH6Aw6ieJBP44sG7F0MdKqTZOH2uzOdnhdEcS7Pkdp2zG6BjLJomvA9bTxEEcRvBLwHBn4ggCB1PnRDZSUzUZJtPmJHp+X3/2oVNgjkVSy3+wycbixXsc2M0biBX87LZsmzgpCxgVnqzRSIUloo7T0Me/r7V3P9tuXdETnGRVdflJqHfxLhC18trHEYwrK5HwJ0NpZajQh/yThCMHCG5+BPdKes/l9PkaeW80c+x6BhBjgGa1MCApYzDnzSAuGeC6JrG1QDSS0UusoU9XTaumn/XiQ9AWG8Mb3KUnh3lnn1S16YmDfBDoWBmYApEEBgLJDIPVzKXS6gRG1kemEcr7jQYvK7hJEz3wHjX9VAZfVBAeZlMM81sVqFSaKqNT0Bymhg1JQxGoCbz6N/r9sBH1dyexkrT3oIU0OGZctD30H7939fGYsePRna+lX0GfgQh8BPDt88//3Y5jxqIUVGVsCxCMcyXwPlPArZDtdBJcepmmSilYdCiliGoKdpE5yaBYopFy3hoYhJvGpMELioyvP6gnnKQKi7gw6HWJm9dP30Y4J3FcA0Koz+EkNkEDSsFIxFty0FyPZJD5fV0o2cJM8ODiT2LgsRTV1FEEpwg19DnZZUzST3nah3hnAMIC5VBvytC5iwD1v38/YE8wTmvWrAESc8SVy6tB/E/IGUMwJtvC26GKGvOV975h8Uaz2abYbMqBxn+tA2TcZ7tRqNh/ap9NJYubwLCkBmxfFQEza+JIm7JgEiKaKG/I+IR+mmweq1BJmTYTU2zMqWvZ7C8BkbjvwV8zBWMUT58yCuGAS2YtsL8/9ys7seeA7Xlnhz141z1cMwx9zhbYro92OUDqvpYBm7l0qoWxqG65/nr7+4v/pkVQb3/4w0/s5394yjzSfe2Xd99nR+DqFuyotJtzIp3+3DGyknNACVYkgH0iyJdE5jC0QMwTbb5INmGAdyLYLOSnyJTv+vnP7JE//9n+9PRTbmMAKXSy7ts3r2fT6GBC9mjeGHvxlb/ajbd/z46j1jJ63BLUm9fZnfTkutncHU1Imfect4kT4mzJsnnQBas5ZHCMB8W/AeXmcaiVFDCEGc1Q5tjJWssrocMQnekOwWKwbDVYL1667BK76opVBBkpeHAoMa0OYDh2EtluML/295fesGdefMUeuPsndumECUjIL7dKBli33fUTW/fpOoJduf2Ag+XZv//VQTzKgHqcB1um7KEHYrbMVzLAfgoIGxkClhMRtgi4pd0cmr6AZf3pfcUxGGiFrubHmvRBFsmL3lIq66sWf4+jJ47at1hU5u7tsIdun8Vwps1eIRlYtmycTYv1B5B8yqqCImh1RFklTf+rliyA903mzQYvLu20WfCwY1Gg3rZ5o2VNmG6bv/naZo1LBkCebDvPlNruXRfsgVtQZxkNogAwbCtCEzVBmGFT+p89VWD/fP1jG0yeQflKz7evHF73KAQvkKKiHKwh8ZBa7sHco1YKX7qLfaWs57XXXiHDo7UEwkEK3ZI8i+BwjAQm1c+0v48ek2TvA2CrSGuuUyogiByUYutWRYuogpIumAlyM9SzFg63Hg6JHqbwCnK+ZJ46UDR4cTSwi0R++bYIQ9mPWIBwe+30CANANIiiKb06DScGaX11sBfUs9dUWMY1Ytfo+y76noojCtDiqqqvq1JMv1fP32XdtID0vMNB8LtBUgFSij0e5cUHB0XjkaVWG3W71EA8VV8Lg6LRr6y2AGMKjvHmm687PwK5e+/Zf4RpEYGM52WfOmBkOIBcbwKhQKtSU+gHtKme3ABpqhPeY8Q9FNwYWhDs+jkRamo86F2gSkuAzRw9yqmjNrU30CjmQuMr4YvwYzgnXRG9jIpS5KK57+MRvqxhAll2uNlW079ds3wW2SYqKHAxI/nU2B6xI8cMSML2rRvGQzenSSSlRRG0lrff/m+740c/IHX2hus5BUHHFiSFzroTuJGbP3POIlv/8U7gK4uth2ATB+j1+IvvWhfKK02UJL2IhXo3ncXJnpKsjeyJXlZtaIfFTUuxkGxuIOW31FmUYDJMdvSbiFjUVwTGJPDLIKaJwUQEE9KO6g77KUKVf/rVTxh+nCF722bL5yxEIZnGN+h1wVk+gPq1rbzTZuakOlXbK1evsEef+Isri2+980Z7f/OnOBKF2mrYCE2fbLWo6gYyHB/nqdFEqSN/gDCy5zOVjba1ysPSFq2293Ac24V00K/uudvefOcd8FL9VkIQvvXeW7gO+HrQ92xCELQSbFoIC76Hx1q56hIwe+AlzxwAxBrKAQSzglbAkQN5DmFfRSO+EfBweXWBLVt5CZUBfrtMPWMRfwgOQIiyCn09goonPceBZh9I8YW4YCWx3hK57/JPrXZT+wXzZ9tCANXnzuajGTiSMglMn/CW/E0dWXyjOJ5+IeDsCrADRFiANSOa00/Bf30EAyGPgdV1dz9M5rrFmoqPc8CaLbnm5wgGPIqk1zj7579eMzyIXJlXfOygjZFMEgfxaPBrwbQCWhnEeBPo1KPz53kj2VCdcpvnbzQZDWBIhHgd03oMYVoRmOBGd+G1OyEn26oO7kCJJpf7Eceh1oq8fodduQKFGNaMHwHr9PkWCP9IoUejGkL10wdb44tP1zuK3Ui8H9QSqqsssAWTUsk46dtyTVLnrKR0jLfS1gD7YONBepdoEvrF0SsF+/fA9zHgiXOeK+JF95ElRtKHDYZJUYT69F133eUGCLfddhtIAXi3lNIJQEh6Ych4DODNgS2AVMAlqxZH9jnAvY5k8CjjnzC+b0UjsprSM/fkWbI7H7CZoCkYTgRyUGo63d/HdJNMTIKWnToMCHbDhtRyVFM2J8MdHzmKEUQ9NDknGMvKUJmf+o7K5Hz4G8UODT301VtgY0rfdg6efqEiOKD6xEl1YgGMNi5CW6S+okA4rE487Mf6XekoD6IjVDSx/Hlypi/ipwmY08MC9mWyIqs+ZsqSQ8PwpJmb3EDDv9i++mq9fbNjMxNBJlr0YqSOoJRTmlYXcF1vYNjQi4xSDd4IGg74EziDQwCfyvuWNqkwdVpkfX0BOG+Bx4GuE8N014eF4EPvgLeEpRw0MmTJw3FI6qd5XEh5ABqDiRg+C/Rdzh2utkWZZr+6+zqyOCSKmKy1cTrXMAiIYlLpQ8M1HCXdFBRgxVP0AbPSiCR2RDwQAjZkGYj3ICAOCfytJz2YQKa473z2hd14zy/s3PZjLLpR0Mj2WTzsiWPvbqL5DBQFpL1wfn01+LVSplSU0d+BFL8h/xsLI8AtvHY+7Tf0ypJIybk5XgTSLq6FPzJUnZDSA2gJ0PTjmnJdyW56q3pt24efWwLEbz9kyFkivFcmfwwbuvn3tQSEDz7/BmgFNCp0/iZTLvdQ0vVSqqSNybbG3habOHeiNWCZ146jVvgZxCZRlm1DmknrIZLMcpDrUH6+DBVk2AX0SjNxidp67qyDZURhHiQznqlLZlsytKGJ8IQv0ON87tnnAYAnmDfA6MITp2zpgvk4YSXbxu2f2/ipeIbG+FoZva5JiIx6EcS7KIu0Nlrace6K8LU5C2ZhGwmjgROQIwYQ9in7/tWL7ZO3Xra7b77das42Q+eqttNF3ZaeNQvmAVhCNmoVPaIE2gIRHCY/ve9eW//5J/YFEt6CAtz+4x8RCGlVsBFj6Y0GEeSjvJCCOgPjAEWNaprqwR4dZKb19hU4wxuvu5oA1U4mf8EWXP2Ivfne07RZUuzPf/un5cxY4g7Bpx9/2h77zU8tjwy/AnB1Dbp0t8LPzsPntgrT6klIUAVTFuXgl9olU2kGAl300roZFEREoIpSehwAcgSDAwYjUsRljwggGwJPtIDMMx4+aTjVjTfTVW+CdVwaVpmUlT1MbsVPba5u43kanApz5ugsi0MyP5D3kBXn66h1NXCI0+auQjI+zXJLyLZ/+zQmONnmQXsglIrn9Zf+gKn2STCAaShygHFjMFOsYWHOJHv8kcc5wN63VatXOztIgaoHyL7URpAsfyM8WOIUJADWBFmk1ue0KdOcbFMQ2MNGBosqV3spOcuBasQBXj5JsO8hu/HSYQCYWOZA6rW1ELDqZAZPdhXGe1bfTER5b+6rWBABkpri7wS5kq2isKP6226yM0+ui2KHAweTIOmrUye+CB8ZZjMMT2H/1xRH6GJh9IZ6csMf34WouKEFMW6wrRUeYTDHFn8nOokvGVcXJakf5aeH9JQpM9EwclOE9qoyHJzyAIqeRmpnDxvv2nYAACAASURBVA3MQTTiEt2T6KZeQFJJXNZeZI1amEZ2drLEhcnlxfgDoBW1RY8pbJGgJPJ+qKEX0IpnZSsDjBZoQj5yIZIuF/0k/a3USgQrkXJwBBg86c37AEJs5JSL5iHvum05zW604EZm2CjgFV7KPsEW9ZNmq+w6cuQQTIkpBCfKEe8O80aDzHobAa2eQSCzFS7p9yhlBwBDX7Cf3P+IPf30M5w0/dj5HSDraLWJZIN5Xx/g8sDaIHMozM+zVH6fghn0ewwkrrnzXjKIVxAJyLJbbr4MShhSPckAPflbB3jU6UqfqBf1Bx8C5oBwQ/SdNNX29gi3DfSaRpA9+PD7gIAoJmqk5EyUO5msvfbBF5yqRoN5okUzqRuJ+Y+EJDPxxahlarfv2F4OAShdTI2lMedT02eF2woZlrBwJ4Gep+TmIlP6nrVjeABsoAcawIT2EBzM8kaMjRt6oDUl26x5U23lpUvtHOKfh/CqGMWkT3AXUeNeefVlu/LyVW7qHQvgGtSxm7Jqgaai1adyN9CDoExftaetfEhbMIZeCtS5LoDIHVQCddDdFs6dZo/84R92x43zKQORLfKOtk/WbqCfucQ6yPgbujyY/EHknzkfxYxUuxk9u5NAe/7rT4+SGXvaXXf/2N54fa2VMin+0Z132g/xc/jXEw8biCBLZ1gheuAIAMvqpw1q8eNFYfhdAAlgHWJog3OMfEdefuNty5wMUR/s21+Rg3ryicct78ABa0YQoZE+5G1gAde+txZCSyBeshgzU3KuwAx9767dNmPePEDV9BI5UIX91DCK2T34N0DoNPInIkOu1l6fdO+4/xq2JZPRxiC+UIkmnzfMhQuIinb1MDWlL9siy076zceQgSoHNjMOkHMHwS3NrxmdPTjlCCyUdVLSJcyyg0X19ta7H6DcTN84OMnGjx9pR7e9jtx+CdlyMPhQKGP42gYERSJsm0Db4W/8+3BbcwNwH7JbbzKmCLK2OjQHUxKkioNCB/vLj352BYeixBw6KCtVVku5RhJgAQwl+pmoevA1B25tMUH3PMG+k5LRk4wlGSaUoGZqN3WgvOLDWvNhT7dT+dVj2xnKMEfAYIldOt8ITl5xW9VPUyBrh3suhsrwJFRZoAKkPrR3tH//3yxtOJgpuGl9fVehZFjGfZg2Jv68R1t1PUKh1NR6YMq8FkrWULkcidcBRug8VJ5aLNhqas8TuDowB86wzDFZtmvrZvvt737n3LekVqE6vIamaB0SR4KPeHOCD9ATS4WbV4ayaztZilRE48hQBplytXciQkP2EsWp38JFE9RCsuBN+EO0EmilEaXaW9Z+cZyUMraRGU0z/cJ5ACPDuXndbJ5JNGe/d81lQDk4jqTeqQ8p6op6QWr86suvAmg+z1QwE8Mc/B0mZYA9+9wy8I7oZtLz11c+s8efeILTq4Es74Ll55XZfChc5zDv2YrO2EKasDHAEz55e7MVEBjqmXqdya2zuUyLR+aMsLf52Z1//J3t2bDOrlgxGzVjDKsDJebIOB16m5qhOhlDQevDP2PC1kK/kNSdXgTRjOsUbLlvvmvjwFUNoOrSB76vgfvQi7F0P/SsFqayxeUt9hcoX6vgnQZBEboOd6qD9A7f2Jyr9jiIfcDU0PJmTwwH85VheVsP2yQm2iPSzQq4FJLozsYwKJKSkualbT17wdZt2GN5ZH2daLd50FZYOnu6kRhYbdk5O3QkF0PoQEvIybK88yWOyC2vzx2bv7Ynf/sgYgZ+tApykURC6ICpeDvBPzF0FKw6fBQAAkdAkcvKDOPQYcqKenIrfzeoDAtp+JN5e2HU0LSW+ghlV30Vm8yXUT4y5ceQLDpdWm2LV16OOfcKDtJCSsiRdojDtJq+nALtE48/7qqCBx54AMHNJbaO/qD8D3KZyt5xx0N26uBHtmHD17bzcL797sFf4K3hYx0ApnvAkoVDmNcaz6X3OX3V9TxmtT355JP2o9sAOCOvtXXzBjZkP9zdyxHf3AjnFBVrBg6lJyptDbiyg2R7q69dY5swND9C7zCCQDw9Z67t/oyhFOX4LBRnqhGE0EQvshnJMT8p8WLlyNQ8KWUcAzLkqOD2yhWvsTcI8PM0DGz2UyYCAgaO89J7p+3h535r29GjO/jFQXvs95dwfwatCCOdgAmX2vZjRSi6HGNiL2XkSpKISpuZ5W+XLpnO8Ge/HcglOOKFkjFqkn2+YbutwupwJsooMgQvr6pkAIRhEhlyC8PDUSQEQkNowtkqsjhZVxNDDhlPCbwvpkEE2WgZeNkQkAC9ZM9yc6vmIPMiCHqyFzVdT45KRjILkQOGF54MGKsIbLX0o71IRqSk3US2R0RwVZsGEgpwevwWleoEx0jBm1RJ8jkcoL4r3SQ+83CQG1YuGcbNqT/nr6SBw/27WnPffbyhTK6zUBo6rnxqoUwpR8NMhN0KzJsDifoxBLBAJkpbt29mwQQhqHiJw7+dgUr07LP/sAO788iyGBYQgdUIbGBceqGSN8AFEJMiBjeoCrI7PVkm5VA69JQ+ehm19bhrtVXDu0N5gkECFRrlJcR4AkoHtBa4PG7adhpZpzDK3D7KgAAev7ZywO794eV27dXfs1EIW9KAIGsjQCvb5OTEponav9ta0ZGSivFLL7xsM9E927F9u90BVGQC8AVhm2rgm7Zzka+9415764OXgU8wnuYEHujCVQsAbyEeCDHcmAhubgvl9Aef77Vt2w9YDtpuXSirjCPjSmIDF0LXGEW52A8De9xs9NEINh1odUfTI3MKnEpdgZHAuSEaUTpSItINcSToQDKz7rpOazmOwCYZyyDXKYjMoJAMNmQuMAt6aZVyPwuMt1//1wsAVgk8NJMXAPo82FJj7+5AXZaHXjxvNL4GOKOlRBPEZxI866z53AYWU4mlTZlHwI+yKnpBGw+exr6Q1xqVxbQR7TgoUrGU8ujRW/X+/VZ//JitmDKZQH/Uxi2YY+EIimauXG4X6FMeJ1DEEIi8gMvkQytqZMqZAq6xKp6mOIsszC+FAJtINoQT2kimiWzwmWTPmmIHozMXGCicHJP58jwA3SMwBS8DTAvYPG6aNfSgj0Y5U8P0XOo2Yynbrrp0BYY8NL9pineDvesn0w1m09QC9ziFlH025enaf79m11xxGX1eeK0FFXbPfX8GQL7ZXnjl3/b86+9DzdthfRVn7CwaeHfe/3f798uP2kJsIt989XUnsZ4Ow6SGrCqANk1yTJTFUlmEQdFrgz1TAWC7BcUdcav7MTJKpgwsRCdv9MxZtg8+6vaCkzZA6+L2e35rrz79uGV11dnSpThnEcZkFJ5cmmsBLWXW5w8EhOnvuNlXY/2IKm/5Rkxb6rEqTLbsJZdZ5ab1jt5Viufs+xsK7ZdP/sEOAD7+4s2N9tCvlrlhQAdMj4HU6RacmmOffvoxh20JWnXNNns2AOrIAQ6wJHsdM2wZY932459T8nfY7x99ysZOm2tpmHBXQ8eMAdZTgRyVNmYLWL4IWlHiqUaQ8aXBlOmWXSjZaRd7P1CHGKyWDjCtHRy+CmAhZMCvvo7iClNbgag9lUW1MxxoI0iidO1Nby0F6mYC2n3exI0+KhVPkifJ69dRGguWJGCxBpHK7BQrfClHq0oJ+lI0kSowE9PhCenw8MKxsYgdwwFuuFR1mDj2VqhM2f9/Bg+OoP/Nhj8PCqArRv9oGv9KKxXgSmkwXnbV1aTU6F3xu4lodo0Bpb32zdcgtEdYEdCFlUuutNEjcxwBWNFUsiwVQAW0sHto9KscEzhYvaGISA8oX3FQT3EYJxipP5cAAjwBna0w6nsxFDwgWg8yaS0tqQIgXOSI9RWAZ2vYDDlY2/3yZ/fbJfPmW3w6jTi5KAl1TPYHTZCLzgSGLr8njk+epP893LQuNob4qnuRvi49U2gLyABnLVlk2z/+CODxCEjegXD5igBE5lBmwb8l1c7LLbap42ZZW1GJ1SPb085p39nlbWfpnX29YactmoZhMwvSWyUa2WUoKNIT0JXmXkVzOZZeUXac1cB3nTF3xhDvBP0wXhAqL9XQoJDcodfhzSRPw5jw0Dh6g/RkII+PFX4PsnUfJXtxa401J8JZZFO//tI6u+MnP7NqAu/a51+1y9NQI2b07g+m742PsZsDGuFLn4U5g3u6+Ew/yrwrYYmwsOllvku56+0fbbR/yG7gevI82CzYuIlL0Dsba1PmTSdbqbQOhCiLd+63CKZYagdkTJ9qo1DGbWGg0yqaHg8eDxh3Mj4eDfsO2ZF3UE6B6+k9Y5T9jcFFclwmWnsj4aCW2I3fX2NP4QVx//332vN//5stWjQDKFE7xkTT7b8e+4u99s9fYbtYChYrwV7+6rRlz1jG+gNzRXnZToAXw2XW5NG2beOndtet11sxTmGBtFBSYdoEsW7oHDORw8OAXmM3MJ9CxA2CoOPtyT1i0ynjT5w6x7Bmsz37zDMWz6Drg7fesEf+82V7741nbDT93M8//IiS/LgToVwM7OfM4QOWjl/IRPxJuxgiNPO+JjDhOgPUJ4kAkAZ+sJfNKDCrLz29+o5mOwCspYug3w34fIApt/fpnU6uP2TaagC4GXbk389Zgh/tHfCefrCCMld+3xr3bUF5BpYDSIHqXvQLB0MsgM2vjNLojbZDz6ruQWCBax6D+GtyXBCtChICDoHn39tn8666icrjOfpkAHzpAf7yl/cB+lYlVO8UgbwZgOUePkVP8QFbuHQZfU5klegrZ2C9WYXGXAEHlafog2RHPmIhUMm0UjlFMFEV5rD4POrVAP69uA/diHO2ExeElggmgMk57A3EcqOJB33oRfYgVpGIhJgH67LDHdxQwqi6qhhQideaOXumzVm6hN5hoPuZ/CUES/MlyGmaqjJVdNEMeqtCGSgT08eQGMBwZsZkXWBaPr4rra4A6HByUk4WcBks6P8nhIQWVxBDEo+vC14ZrKKca0KdQyz9DV9+CV1olG3etNv27DqARkYE06wOu2zV1W78++7af9NUp0kJUPTOO263BrA4sVzgdriAmk9UVyPpwgtrrGdUT8lVVz8EwNUAlwMAvFroEPAXg5wWpmTV8Bu7ABX3cqGa6UmFMQ2sYap36ngxfxtuyyCjX3HFVZjKTOeNihVMRsTiHoKPK/IPXZxuTqVgTkSVGD7Ij3fAUQ2l70e4oyQqdacl4yVroW8oaloSp3g3A4IukPgtGBnHU56Jm/jYQ0/Ynx9GDpwGty8BtPTsedR+KesGQwFJb+XECYP4jtS1aEXIec/MBiDpy5QqPd5SR43kNMvgE34tgfcMnM5BXrMWkSwJ2+gflAMebub6yBQ4MSmDwMxr5vGCmKq9+uxTNh/l5S56bXHovnnSw/zjwy/bbx6+H92uJFt55W/sRzcvc76vffRIAsh0g+hVFTOFzMXM5dy5Hq6Z2YwZE+AFQ2nh3kQQSCVQeoGWgZrufiy6Y4h+jsrJcc7zUTAtuikpfOiHnT50wkpOFqOogYYdi68AKl0DLYMJYNaSoIitJuhJECBG0ZRGdgpA5j1Q9p4AzhEE2FY9HX/6O4sXLrD33n3TZFr+7ttvQeFCZRfc4xK8Uk+dOGQrli4g40L5uc3XNu6vtYmzV9J/beKALAOtX4Ap+NU0nfvt03Xv2GuvPmffv/4qmudL7XtXXWovvfQC6yjZcsaM4bqBT8ycRj+pEuhOJtcYoyFezwBlcxvBT9Q0TyBFFQzKvvzgU7tmxSqkxEbY+rVrbfehAxZAgJgyK9vefHmbLWFKv2D+IiugVfLvf+62339vLH3ZDjvGwEteqakMVtIIkLUcpj18Sg8sDX5xX0QSG10Ef5qdDL2a5aJGACg5R/8So5xu7mUU0KQkMhsPqhZrUo8QsLDPCGvzjrBShkTdHHjlTPi/PVpoM5beZJ/i/fuDFak2PoPMmQOnuTMCoVAv+ybvvJ33azB/MJPNcHcLWcuB3P8g2jR+DJUSECDo5L03gwNdtnwVatw77KZbbiVoIopL20SDArlnxdE2EhxDt7G+jgMTrFkPe1+Vj4DyHlIYcdQtKJAMBXQYhFCpFdLXbeRvJFobRN+8lUFYOBqGntDBnE0g/86T9dVEcGwD+hNKT/f2n/6EQBdEDw/8IK+rlrXfLVd7gpSfqiTKaAntDoN7lbW5LE+/53GHg99wH25o33/nO3HSndIR2nxUpGJjDIu7Kl4GISaC6akNzpiSbffdfYc9+LPf2OwpoP7Z7JVo6v/3mx+RbSRZmL/wZcAGiMIT2MgBwkZw8371y5/ZGer0/l4yGACLA/3yZWhncfly4nrY+Yp8Ag9YJDZechq6XcjgeDIw6KMEaG8DJNo8aO99coaJKSeaDJi52JrASMMqMz3LLrvsCucv6oUBDFeF98cnabIGEG2cJqGU0f2k16Ly4JQjtU3SISIt4OFWSgJP2AuNTFEFPmUsZzvXrbPzqEdMIksZO2uGdfh02ua8TXbJinksFiRtSHdef/5lu//en1sh+m5JMTiNVzUjPd7MEIGA88TzCARims3Pu5ko1iOdvmx8rGXEB9NDWg4wdpKTKy8qP08fI8bSkSWi/iaLaifYNzraVjTwkQjh1MhSyxHJPJp/nsb7HIskw926/mObDDaqvb6CySy+t5CqH0D769rv32KJyF399D/+0ylxBMelOeySyrSpKMZm4Lo+czqGw5zEu3dst5OIH4xDfPMsPMtEPCVSWPxy3QpiwfbQ+J4zezIxqpSSOsryKQ+PAV2JCYP+RVbSh/qMGthNYJsOnzzFBhxAVvsknOIMO/Qt+MDMWBtB9t3HQk9AUqgnNsPayVCl7ZeD7l4lPOhQQLfHMEUeR7Z5YM9OgtolrI8QfDjm29+fedJuvvk6q6X/Wdc4gDIGmzMNdWb6tOoHi1scgaLNAqaze/busPuwpPwFGcu8+TNtLoOLv/7tSZs6eRKg17H2258+aK/+6UVKph47UV7Mpt5mjyFU2i/CONdXjAGpZmhD+whJL3ks+k7fonRyFPiFP+Y7KSMibN2bO2xZThAetVNtF1aIOzeetl8uHAuDIdKeogqIhcZ3DQfzAEyfVzefB2LkZyux4TwHFe0w09F48IZjmSgOYHNY3Xqe+z4K3moGz+sJn7UGPwxgVchetSHOmpmNpSVL9d2tp+1gCXzeEqoclJUwvQOUi7/ukuvsi8/ftskZHfQa8XMggdhND7iybpQFQy1sSUZyvaHc2i7U050ZsF0HcilqpLnY7QzE9aEAsWDBAvQhS11zX5xetX4UnBzNiaCg8lBIiDaC95DWI74aDLyc+CXBuoOBm0jx0bAf9BiBBOlbb70FEQ9KebCCG7/ahNn1t+QNfaxDMIYEUWVoKlu9ybbbaQG0gw4IQfB1Hv3VbFzQ5PnKsN7C2AOASZyXSqD8XS/qM32XraAsQeWrs2i8KLU+TA0b7t3pvQqGMkTMF+yEgMdjaQrbydhYgd2pqCStTh0UTW0SjfkaiOrxIJ6z6FiPGzuJzXAJPSKGCo54h1AmeWgjoEZPsqRY3vxrLz5n6975gmwBvJgn8jOnSuj3h7kUN5VOuK8/uJlAQJQjQsGvkYEBG+nilKsmU2uFIO1Lw/n9j/ZzKhHlETv53pXTbCVp9kxc5csoD2rJCrOzRiPzM4NTl4EFp9QgvSxJJMmqrBd/CSlpBQBGBKXIlGeIS+hFGQozmUDMAzM2z9/+jRXu3Wepmhbi59pC76EbZd0xbJyHnnzMHn78UVJ4DDdA3R9FdmrGrHl2EoXkFCZitWQ1J06eg+oTbM+/9DroPm+yQOz3aLZOYSgxkhsaSw8iEB5gJ01VSe0kgIMCWc2ibmJijLQ7jdouUnKRlV0Fy6KpZkhTSH8tKT3biXqGE+QycPlKRrq9FV7tgX27yEYw2ibQVYGp68YT4Jt9B+2zTTvIsjLIEi84EceKomos+C61hx76OTe4jc0FpotmdzG0tbPQkSRdfYqvVajFSllkBLZ5EgM4DJg1c/REO1MCRrC0jvuZaGMhxlfDkf3jI39CRp1FznTrPMyNfJghwfTH9mzbZDddvlrcdYY7zegI5lrStAWWPn6Sfb3+K8da6USvzI8yoRFxVKkL1VSWWRYEdvE7J0/IsfffWevK2T6Ang0AnNd+sIeNfQWVwioCMVkOLYAY4ECLFs0lYBYTsI8QBDj8YIEraLZR+vjy+NJVe48+1JOP/Q0NuAtWhGTSA7/+jW1ev9H+9MhjwF0y7Oo116JQ4mHf7vkWatYJ+8H3rmYCPYh+3XoLiAhmwhhjfTxOIPyrjgtY73GAlVD6HyZwLGSoMMCU8PncvYBgg+w/ll/Cuu+yX7641cZPDrIfL1/I5LfYnvv8JMKoK6HX+dm2LZ9Zo3QhWHqXJvrabAQUquvRc0P2/QC4s4Oni+3e65AvAwu2dutJAMzBdvhwvU1JCrVZaNddQk8rEZWT4srTFpHIOuYw6QEA/O435+xoEdNrVJ7LvcuAGCFbRQskHGXgg6U1SPdzMFLWyg9CHwpkwwFPQxAFMU0sNcgZMosZdBNfly0RoIbYBaJTiY5FjxicZB8By1Gt6Cur+S9q2A9uu8UxFYLprSUgIFuHB8uDv/49g41yMJOacFE9sAc76eF6ERS9yOBkxNRFBRUNFGfl1Vez5sY5n9xeNkIUtLgmKoNuiAQK0voQGFgfClRDvNUhu0ENM4cHCt+1HFSAc69ffTE++nh+p1AsVWUeQ2K6HvPumjd4FmVTZQ7XX3W5fbPpK7ud0f3dN/3UkX5BtLEYW1wJGk5v5rOP3kEX7aw98NM7bc+W7bZvU67Fke11QIqvraXMYuN1MT5ux/V+wAthxNp8cFDI/KAy28twwJdGorK5OMyFZ0xbCl2LzNAP5yVsACMoKSsY60vSuJ3yU1/96F8FMMIOlVEvFI2RGEp7sEg6pP6LmfP588eo66Nl86t3SJPdTQ+set83dvzALoskQ4ijhOIuIPujdBoWBLSrasCx8sjcBHTgxttvZ2OR7dFHbCOgBKM9lg9ivAHD41Ia7UeOnCBoj+L9+Ni4yTMoIyEJM9WRiUgC2ntdTIpExwgFbOx6hbpJ3MR+cf/oHclqrocAKOK6JJ90U+roFQqflkBZqFTbgx5IP9JPvUwiR8FPPXH0gK378AOavGRicEv9UOMoAqP0yJMvWw52jxcoy1qhTM2Zusx+8bOfM8WWmkMN/rIHyOBoesMWEfRG0zKdaMfI7nSSj8zKgoVR6XjB9N5t3uLrbAeKK3f+4E7UhRl2QGlT20DsgpwJ46yewOXLOLCRINKMv202DWz5ETSSsb1IA3/bMYC/TPG0aTZv3ux8BWR0E8tE3I8N0kzzXrJWzfz7OOhSGcCNwmHNnDqeZ8dOFdHP5Nrh9XvbzRgds96U4eXgjerLJHIhoOAo+nAgp/HH+MI5ytVhYZcAliwR0VR/lSpATo4gIe8PwPVb7uW9d//UfvOr39qUiVPsGoJpL2yRZ5590tb+82M7suNt6Ha19v7ba8nkjthEsuCJqJrwJi2eskZqOp4MRQSejZOOHYf1OihQHqypKQTWCrLh9SdOQ7eaYnOhOJ48dhbBg3y7dNW1AMb9MMQB3jEx0HZtbrYf8rJvXcLQx6fRKll+H8K42ZxbaY/eR0bGYfP13hIGLvSowoF9EEAmIBYxWjAuccSBOQ1Ee1kF8k/9yZNtUx6+wTWRVkX1UNCJlD0KcKnAs6qYRk9YcbnFQPOTv6iTOLqIM5PUl9AMGggqOKgUHVb20M8FzVAwE+xKX9sZPmn4oGFEG4FHWDYFN5n55DPR7eD3d975IxdM1b+XOVMAwbOfMvmTL7+GEYU+JIMGDRc8QFFLgKKXoBePN0o3WZ1MdEaNG0eljsk7Q0GpDvsLh4s8lkrdYaaCsjnBS4anpTLkdmR8qY5QCg0rmAwHOr0npy3nlICHDHZc0BNchfXntO1+/dqdg4cP5YLsRle+iEhPMJs3ey5j9BsAFyK1Dbzgzbc/4MZ32c/u+4m99cartnPLV/blZx/ZBXTob1j2Mxa+Dz4QNFyRyzl9ptgh7T2gbnkGdFG6HWOCh2E1lKBGNox8Q3qZFKSkjLJli76Hc7ov4PE4TmgZWnMM0tztJdsLIfvRz5z6KBdEN8GPxRDGhZViagulhw9N/1Bky9dcughlCS4YJVMH76Xo+CF6X2fIkGps0cJZSFSjIoFihS5oG6VkE+l4ACVsEB4CTfg4BJPdeSBqGYT89+G9Rwm8KJFgep1/7BwXTTy8WOhLUy2N7C2Z9yi2fxvXo4ppqFDrI1MRUiRLlBFtNydIl8jHGmtrIEJg9CblFiSmlQXUTJ9MN0EetVEMFuoBUIbQx+gAST+IblwLctZbNq639V986jKbKZMnwiyBgcJhs+LSy+xLzHCU6mchCTV3Nrr/I2c4alowNKGiwlw7cXw7wVw+FVVOGqsRyEomAwZR6BYvuwyp9lL71+tvwkFuoR81D8OZ2fbcP16ys0x4F8yca1etvsJuvulW+wxYxFRKel+BszkkpBVYcPYMJj7HbZl8XgnmbWTTUg7xZKFLHHEd7QCJAYQSxFTWFCK/pYxOXNTRWRncV1D1ZGknCXBxTDOjQXa30biuJFuOoJ93ATCuH4HmphvW2BeffOQC4SVzZmLWg9yQ1yDr5RL4rLn01ZBZlxkRGYsXrY8i7ns5ahDT5y8A2wYSnyAtLmwC97eOn+/bt8MK8w7Z7+69246T1TeA9XzhNRy6FgN+HjHWnnoWTu58wLXAkHY1sdl57HTSsWB6wj4IisbjpjYev9w+1mMlwa+Rg3AAlk4v2YsUbQR6bWruhKeM9Hh0r507UG83YGY0i4y+vvEMMu29ht02w7oSu+N6ymCwae3lsEi8UJopr7E+Mv5JAKlz0LHzZOjQwCE9EBdh9VRF/iMm2Ruf7rWjJ6FrQRNro88dAaIgrhtjdnqRExfMIOuLcWBfqOiMzgAAIABJREFUZdL6VAajUjWLA01wDQUB/VxBS2WqApSSFpWjTsgSNIIOX1+CU69gQAQylXkKkAoSyvikCH7NNdeggrKF9sp093xSSjmC9HM7sUOUz1ZA6vUE2wS8UMZhEBXLnmgHNhHIXlbnvFmKwwSfAOn/wfypZpoukQApdgxzV52ir1hUZGb67GU48T8ZHFPU7zIaYDK4veScuS5CUBTcfGnLDKsIx5B4eKQugcggo3aadD/+4Q0YwIy1o5jh5ubmAQidbA/+9o+4ml9NItRhO7dtBxj6T/oqf7Fvd26xBqaBv7zxdscESGW8veLSKykd4fdhsrtr/za8AQg0/fXomtGL8xFGBDgtZZ0MYSOjk2z+zNVMh8YQ5GARENzc5kcdV7w12a3pBnXQMxDJVm/iPJmMdKx0WuhNeDG9SmKaGAZlpu3YCTu/e7eNBSgbT+Dqx2i6BehBZDalI1mEhPu6Lio19HIqR0MX6qPM7aR065fOGJs1Cqmmp558nsb2aDw2mZQgapmSms1iGW9+oP+dCiWnaTP9tTCmTdK7l0GiMD/d0FrCoBepP9EA7q+XNDsWJoV6HkKttyAZr9Q6lLJ4SGlhSK2hlfG6GqTVqLYqqAmEXQ42raMFJ3S+dlH+jUKSSo35pUuXUt4cBmZBg3rGDJSIVzGoQXiA67Vvz9fYCL5FoARr18N0cFwG8tylPD/eDcidZ2ROwQT5EpD4+N6ScX/y5Qa+IvcOQXXazBmWxYnbSAk9DVjOjKnT6MHuh4GC2i2BWnxOlSLNvKb9lP3+HDwJvP9aNjukHnqrbQwNqtxm1yJNQVQ1gWY3ehNO1nzftzvp20IUZ1E3Ux42ko2NJUhrLSQwvPDh+mtTBZFZe+jEBj3eCqaroqQUs2SkuPKLbcXi6XY9MuRfffE58vCrMes+Z39+9g37/M2/WYMGBACBF626HFFX4EbMuurRUBuJ8Go7asGeaAd2w4bw41rnb9uIkIAHjIZDDivW29Rlb6/dbVeM87ZsDF42op58/Gyp3Tp/PKj+IHsXoO3UBUttVtJIMm1gRolAbgC7xwdEMmkEc3ahiOtjVtxwwRkftaIm3E+WHVAJa4XDra70KAgFNh0ZblMLw4iwNrxEai3Chymcf4I9+fFmMq5wW02rItwDk5vEECas9LaS0/FDRX0mLNm2IWRQX8/Um0NhAEFMD1oQvTXdJCUlaM0hOoC14nB5pyx0ONgJrCznLsEwxCBR6ar7o+AmKqfK2BOn8oca9gQ/rUsdHs40mvs6NMUUD33AmZuPoT2jx16z5jpa3ODu1B4agdoyDBBXKopjyn86lL05GEX10pBRPstNrP8ADsZIArSYSNKB6yOaNXHoe/N+3HMTtJzwqOvF8dySQVKjTOWq47AO4elcFsf3+rnQE/+rJSensSEl46E+3pCrmAtykfBOzx7vsryDnyLKmGgbt22xh373KGbEy+3Rx5+xm3/8Y4YIVfbF+vXIU6+33z/0HyhnvGUjmChMTphnI+O9aL6msfHmoT4x2QpLi20DZW8VDdKYJCRuQqVSi6glfMBgyi4FuRD6C5PGzqLhjrwLQpGyaVMNHkEQUG+hBnUPXXzdEF+BCC9OXbxJg5VO64SJQqEkkkXj3VppdZz6daeO2eqZUyjdKBvByxHVuBJcFIKSJ9ljIZCQWKAjtaTlSeDlfEnbT3GSBiMLFIZEUx88yy++2kJ5mGNpGWMsIZlSmqauMk+dKPKq0GLQQpKxioJLK/aKMah/NNOoreQayXgnTlMusk8JZ6oUCKHpKw19LRindc97caKEnJjVgC11Kuq9a5KlzXua/lECp7NQ/idxaZfOfwfZ8RoMZk7Btti+9RtbvWq5PfDI06gZB4K+Cba8vRvs1w/+mGRVareY+NBHimX4IZd4PzLRJavW2OiJcyF7E5Th8n61eYdjVoQhmSX1lVSuRTKBqwo2gYLRcfwo5mPlF0d2c/LUKZdFR4I50nWoBk85gqFDETJB8oZtIdjnAclQkFfGqvenA8qdyuIbsmlHk1XE4z1Qz3stIsNrUE+SAJZKaZoIGV6ltC8nd3bGSNoWoa7MzkWKKohsrRJKWjcN5iRK5Sym4rMJyhs2bLB/v/4v+/zjD5nYNdkJDomxk6cDFm+39956n4DUb9+/+UbEHnCU47AYCf4tGkR+8+l8q8F5Tv3hCFg8OqgDgM10giVLolQtg4GQe/SkLZ81GSXXGHsck515K1ejVHDedu7Js/RVtyB3j0z/2SLrYIMFkjmmIVgameIF3ASIiw82gKIznii0eO6fDz3NjChKqVYGBB5I9PdRcbRzcmBnWV/dbX94dw+qv5Nt+XgEU9tLARgDFBcEyivSCjvIZEahPtJFAOhgYAeAmmIRLBu2mrVYMNLu8EOAwhOoiHpuynKUhSmwadCgT5WtCgLCi2nPaE9pvekeySAqgqRgmFLlSlH2pr7XWtXXVKqUDvZmD+tTlqXnwSkePnzUPU8Cg6bg8VlQFeO5VOBp6U97kEB0M5WV/JI3gGHd1xgEPIO5p0NOXQPsI+GdYImQzTmjG/bEMHRkmL0wJGU+tFdcoOPvvwsWVpLgynOGeo6or0+JdjoM3hBvXMFO/sweyfNtMI5sphHy+aqly+2Jhx9nYtKDgsRqqEmp9vlHm+yJl/5i7yA58/B//oHmta89/PDvbIUs0tC77yhCeaKS1B7AY4/wKkA6StgoNZzWx0/nuQxOsjZUFZSaQEjIboKI6CmpmTSikbsGPSsFWWVuQUxv9cLVlH/kkUdQkMUpnXTzuu9fRyN6kTPHcaa6LNZGNlF3WyWvwRMjEkpjMoSG4tM2afQILglpMeoIfdxEb7BM7Gx8WGttE96viy6/3Nh+FpYJqJdma1efOK3hzshYzIwRoyagPoK6Az/r4gZIXkYZiqZzHaS8CkTyk+2jQS0woicT31ooMOX0qJSpxfH+tLmFLRQ9ZqgPQm/uYhAPJFjoRpzFKCfv8BFKuRDXzzoBP7SFQKmSQkG0l8yHY9WqmZj2wOzoQDb7pu9fyzSKrKHwDNlOp41iKLHw8mucUgUa3hixfGtbv/mCUrHacnA0y6ZMjY0B8NrYi6H0RgQCQmzjzlx77Km/0z4YRHI8hfeLvSOlsheTME9O5mQEJDdg2qxemr8a0wT1N95cazfRp1XPMYxPlXOHseWT6KE8QGfNnUf2i10fWU8dZWoZCHsF+BxgKsoeBjnRKwkS50D1p5Hh+XK6RkFpCkeKvKD4FBJeQ01w+Tk4WX3+fTBNf5UewmjFgLxPoQSSUXATVYI2jg5CH0rYCQCH25GXPlRYZD+65z6M0Y/aN19/A8i0Clmo+xyn+bUX/m6/+eGtlsjfl+xG/op+ZxHPewkYwQgCShk96VFkTr70a8/zvqV8Uke2nD17vp2k5zrAPTmAXHwJGfCsH/7aPt+yH7x1vT356BO2H2bFxu2byEgBwDL08pPBd/JYpt6LLZDhyu4P/mpr5qJM07yXlgqbup4sjP5dAK2KE+Wt9v4++qM4qnn0VUNHbLGZczPwJgbqI/0UQNzngQCVgGXrRkBWatgerLFmBkvVjWWUyu2YTE11MBB9qC+nTwW5SUwzVW4q89JXbXh9rb3ouaLenSA2wsj6i71wkYkgHTjdcw0ipPwhx7wJKL0cOnTYKXqcoiepEreV7F2DmUmXLbcxGD25wwRIksj6vnDZm6lIGjmYQzj4JJ+uikCQEO2JQCoxH6BgItn3sg67VW6KvE/J6y+ImDTp+F4/Fy9WYqTC9A19dfGRiewQlKSJ9yucnHpyborO9VHAD5E5EQo8GphgGsorVmZH5rl04QS7+4d32oKFi6FKrWFK0m0vrX3VvtyywV558180DkcRhTHZGJkKDuicZcRlWFpAlg22eNrRI/mQ8pvoq0lTjjKQi3fs2BGnbS+qTKSE+DhJAoGDVAIaXr5sJUKdswmOlJdkPjK0FRq6RVgasDyyP9QLrlWqS5k0k9NbLkFJTHWE29HjN1QU2IiQPpsOX9GT5nS8RP27GwlOTFyZnj374os2b95SDEfSMRauxHClAKQ4AoZAHArqKqyK/ssswL0elDijxkywK9fcgJy2iMpwZQl6vQRnL6Y9bQAXdUr60OPyo9Rp5GaqIVtNA1+9q2aaozd9/0YXvFp5/UNZmy8bEZtEXr/MPXSSamR/FN02PZYCWQQnbTHBrpzplMQJVN6ehGMomSvXiAUec5ambydlVjVl0UO/uJ9yDKiFHOgp50KR9UkCwlJccdouwKdcw/Qqiul4Eeq+5SW1gIEzMJtpwXWr1nYfKLTJs5fZgqWXOwhMRBxEbkq8IK5ZRDhZHyd6JyDjnVs2u3JyChCJAKRUCghM8nAIRnbHmzLkOH3Ydu5jFqWLpmN5x4/bbsQZZYPYTp8ybeRIu/zKqxyKXtdD2YSMqlXuRHGa+7HZxJMUT7QGalofyr4RQIHUDI9CykiSS1rsw6WJiPnaqHJH1yZV6TXkJq+sAyYCr7uU4UA3JW8yWaBnD3qG6MqFoFKSgyrItFnTwP7lW92ZExZEBRDLRL6XQ+DgETKoSWPdoOqFFzbZH2/COYts5VBxNcY0ORYGPS01M8O6RoCFA7spCt5pJv4vI00/feEKhkm42pHVrvv0Q6dQnJYz3hYsJyMGYvPNN2ehPaJzh/jrpbOKbPV44B0XzqJtR3+K1kENz3MamFA1EkpfbcdDA0OadjoYPiiC5EzMsHlTplgggwVf3kM+vTM/enEBWHb2I+ffR29VZt4NPVDqSAgSAGcLjqTBghIElZFuoDBihNs/o0aNIsvOc569Kln1/zp49b3aHmEIa+haymhG116Zug4m9eg0oVVvU9ddKiWjueeff/qFjcdQSRQwDRZyj+e7AHPDj26zpVht+nBQiO4XCaawhMk6q5g3BsibFoR66YoNYUColMGpjaOJtmRi1K4QX91H6AmpkKjM1PBAxHs+5Rw29Ht6wO73Q8o0LtETH9b15Ki2+NmwBaLDFQuTl70oetCX6Llk7iK75457EIYcyUnZYD+++y6Mauts0aVLLBxuXS5+lE0sSCk9xMBt1YkbAQRkduYya6nQqRDsIr2gHWqEl2P7VsJFjKBfUId9nn6nkrQLfFsjlJRpU2fYkuVLaDxC6eBEcaBeSNXeAAMV8CS5osCgYFFcXOSicgN0lOSkBAKEUNDU4xjQeDaW2oppWCYSfLwlMw0ftl3er0ywnmX6t+Kq72N8TaMa/JcHeL52emQDTEILMf0VdUevSc/Zot4VktrzAR/PYRGTexNs6900aJC0WRtNi2SATSKV1bNnTpO1xdg/8NmcNx+fVXTu9FqDmQSPAagqs5QiwJNCXKs8kL1iPWVzHLghfQhj1K2bzmRVwXM6MuL+nDobvt4ErjCGfkkYPTUmcAScHt5vXWWp/eLeOwkU/ogoNNPehOri1Wpn6vKs4PwJyu1gmwkXUjzUl1/4b1SPQZ0z1Z4xbQXA2dmUhONt7MxLuM4G/g2nKEoInaiRKGmUlFwgmJ2Ce4w0Nr4DgfRTxmUjNkhgiQEr5kQJWfz1DE6EASxGGEEIdoGVU1GTlaSSDEyOMsGt5ICKTUxCiHOEJUIZW/fRJwxWEExlYUYDA0qkBJTRjHw7e5vBejVUQQqvpR0Cv1J+B1yTQDZVIhPaGBrXMbAI/BnMSAJJGUQVpbJKMPVA5UvK2M9JPnXyWkKZkPsyKGpDMkqTcmV7g4hM8EyWRwtmHIE0i019nrZGWlYyvVgcuST4WHPBMrB8HM+U8olnPrecJE+bDkNnHqh9OnlWTwKgzSYe6W4y7ulIcKXBPJH15rfbvrAxZE15xU32DtnezT9aAxoBv9+SqQ43t3hmnk2Nr7RglZaUmxe6ECLgddcylGvBK/YM/hvVbUBX6OtOWTif/hr+KJTmvQzwvMmsvQD+qgfXiQI3bxkTpES0CHtgI3RybWRoOWTsrEGCWgQKUDoItM50LVX56KvW5nApq32lw0feLl5MIJXVCXYioUv9vx5HQUhBRHSuseOBvRBENAg8ciTP9ewURG+44Ub7/JMv4TofdiY3aQyXRpIIhYNeSM0eYcEcQCUouYRDDVXp2givte2iZp8SAQ0cpDzcQyDq5QCQ0VM3maRMsPpYqDKj8gOZ4JSDBQJm34rOrq/qGepDQObvqo4MBbmhwYW+Cjfn4ZHO35DcTJuVTCZwIw5HGNbARZXSQzME/RPo+SdnJ1s59nbnq7Dyg6SvprKie3bqeAsfxO8SQ+hwMjKVcm0Eg3OIPR6H/9jKmFrNTZUZ0ZQ5zEuY+lC2II44e/pc1BGugc6JDA0LUelxH3mopJiV+bTDDhg2idWbUNkyyJRKktP1bHyB/5pq8AyA4D+VXogvi/8CeK5AVFGiQOc3slFfW/+1pU+BbgUqOwjPAQ+UH6QoMcBF9AErJzR8LPATNUjbeM5KBAKlgMo8yebMX2q333s/lxGFhopaPCkiCbalBKddzqJOG+gQyrUN9B2XLVvMxUevjka0Si0tkgjeRxiZXAklt0oEvZfzLPQyeho6SdWEFSOjHcWJUHoZUmXuocw9cjjPNW41oSoluO8C4BoA9KWPkvXu22+FYhRLptkIsNfbThDJHnryTVt99Xh6d8fxzMgBphGHmnEmQRihgblLbfJk+mqpWSzoSmskAxYfOTYF9VyGCae4T4f3n3TS5U2UrFKJkZZXKAOZdE56DQGC6c2UFhXbxs2UgBwy42nOB5AtnuGQq+N9SkFGmX8qTIJwslsfypESpp35BNKqmlo2JgGS652KokU2B50A5b1kxgpyOfTdWpB88mAqJzS+Frc0yurISsrISDR9C+fUD6O00+OnjUh3uoNqH6hpHSBsFFmL+rYVbPpWNoo3nGc5vsncuJP7Gsl7LUVZZQSshVYy1yQyPk8OwRb6tUHIxH8KDu6CmuinKmwJAg6h3KeR3JdZBBexSS4gdRXONUsPIqsnUORXMxTByzeJnwWjXB1uqC2TqZRBuD8Nx7kD7cGWnljUeaCygS1MCM+3sSm9Fs+G8w1ItgOVBBfUgjvDu6ySjGz/aSqQEROQdN9t8SnpHMBelsi9GcVzdzPEEChRaAB5EocDog1mGKS+WCB91QVMxwtLip20mAKZDlMFO2XFCnRac1p7+n+VcPqqYKZApr9XEJPem9brMFZOArjKAIWf079XUqJ/46Tk2cvi+w4HyNOUrksuWeoy/d25+xwTJDaNw17GU1AqA+ECT8BL14u9G849lM+xFEdU8SkZkhvbIMmM+rhKyfqUjalvp6kCwU/URxlbS0RAg0n3e/69vsqwaghaMpzFDX2vDwW4IQgJ38hj4rbHFwz2IkGTGJUCUYBGJdJBA0gDyXYt7+QxmqxEYErAivoLBDmawww8sojYs2bNsZy0iZYYnAkjAitAoBAFEJflxyMk8wGmc+JAxnISS9e9ErhFLA168fTk8zqdMfTNt1zPpiPAcSD7EZGl76VsBsUAmvUERS6AGvLKWFsRkOzkhAuGTdFEqRYvFgPwgDCfXhubiJku2VU18k9elHjZjK9LWeDf0qfxiRuJtFKMxUG/GSRb28dmHWRThUL98qbAz6ORX8qJNsgFDaB/l4wsdwSKq1VQhgbIKJdSVk9DjPIwE+dPP/vSVgFa1Qi/BnOVMfSD0rmpwm1pjN1B2aphAi1TN1BwpxIbcDviAILBaPF08n40nNDkqx9Fk7Ym9PLoZ+jGyFFJoGEtOjVnq2imS/pbPP9WoBhXXgboFOe0QcCTKai85mLu/PQ/XrFLob29+OJL9v4Hb7vyQsY1M2fOo2/ZDp2rhiEGPS96qSEIM2IfxSS3iGHCYdv77X5LjcmiXMUTgimkMqUWrk0XASeWUkXQjZ7WLrBtaW7BK+i0cX2LAFgXUmJ7UXqoMZ3CNetmstbNAiwowaiFXqMPQTyewBZDVqoFJ0vLcg6JXjJpOUlp6hXL6e4Fy4GLNgRV4HtBCrwxmukks5dcTzEBs4hNVCpyOQE4AUphGllEShoYRbJCeSj4ERS6WRcqn3ypBtS/0WFby5rph4vZxcEcpoXL+vFWJs97DUUHsZnNVERQaAWomyHpdQ6VUSqvz2CdCOc1iX6e5NY9qQ7WLJzIuqu3360965Rf/nLXDEsAixgBpo1FSRZKm8QbGha93BAk5UvPDzmUtbYgT57OAUuf6UzVoJ1ty7RyfEe8gVVVMQDbdvisXX3djWgbFjhxi/P0jiPIVBZL5GCwFftA2DMo93gBBgdWa4MM8fypPGIHEYgNjiAgeCFYIN0+wS2GHOf1/8LBadMrQCkTV2BzwYt7pqrEKYBwj7VGVaIOA4bbCX76dzpIVPpm0ALIhLmjpEZBtKCgwLnx6fEkchpMSR1Apn6SYVI7uEwPQO2B4CHL0arzJ2tWoCsFZhLOnlmxepVNmzZzKNDJ90DDg4sDBYF+h1sUw1/1e0fc52++O1kdnrTqdYY5FZOhyau+H7IsJKa4TI7hBkMxj+yreAzAxgmh8TY+E1I5k5yKkjpHNdKbqW2vtSMnjyKfUotcywUnczwdRsLVl68B+kHWBXG9A8EzySK1Q1zuYwHVwHk8dOiQi9ZpbABh7KpQ8o3mNNUGPiXnHD4efPB+Mgc2LCdqPFSuLk7IVjI4BTmVexLbLCOjdKkyEIoAStYIsh41qEOo/Zvpq/nSf5uShYAiGLNesEZl6O9nT5qIMgYpME3jslpSfsqCCJq4ffQVDu3b7nwkgCDRJG+y3duPW+HpcnkdoYhL/4OAsoTeSgylaBXDDJViD/7m12xoH1v3yaeUtNEIFYxFUDPbuX+HIKNTT8aitFhBzovcupuF1kCGI/lpLRT19IQV0kkqRyOJSSormTZ9ouOdDpBVKrvTUEZNdde3IBM8SS9JkJEAR8fqtNUrVqDnryFNl1uUx5AX+tOfXrA5lE9RYLqmz5pJD3IONDR4pVx3qk02tDfXnTfLqdaGeOcJ7uVZNrFQIWE0jj3VJyUA1aMaq/5JF1MxbRa5PTkMPJLvnipNdUiyeHrIftt4/lZJHtO3qYL+Vw/OrYb7qqFELdfwNJl6I9e6hOlrCkGwmyHM5ImTHAE+ikysiw0oHN1IskUdabL90LCmQTI90hYk6CkoqMTRIEvYK7lNNdMzbADUrf937uocQjPBLwoDGYofbTRZThwc4Siy7AgqC1/c18DTu4xO1KF+WhMV0PrEyPFk0o9NCIR09MbAZcZgCu7NuopHOigcv9WavC3APXxsM271IxALjQ/zxNPhIKBXDtMLZjetGYNR9higIKHslzI3MOplAOLhT/lFvzgWpeDa8grnfxANgD2/qd/e33bCvGKmOoXffvqlF+gJS9QiACRAb0cFKIMgDNXHo3rSbJPi8J4I7iEgIp7AVDae9xZPsOwIQsuNg7KjxgsDnlaGUAxqSCCEfVM7ZZgBoF6msjVt/OGpo66Z/l/9OAU4oQME2Wrlng1RoTh0JYTJ+gtgkyjB6KZkVuWmxxOAXFmiFEW0rjVND+OgaaJlUMs9yZ4w2lJGZSAgkI6lJCITJCHjpk0GWH6Ge8qgjEFUNr7OCkQ6jIXJ8yDT0toSAPj/np46YIQbogxPUl3QcB8X+ascZn2ClziIyVCQU1vBMTWUybHX9D49fCbb4DSMkX0wafZHFWFM2jSURcazKKeiR19kb370lm3fuw013TA20VS3Ef1JceMiEq2jsdvifZHbKasCdxNH74SeQ0Up4QJMGyf9ZoCD8+ctYXF22Nhxk1yvbTeOR+obqJx99tmnMeuldCJ4dTNd7QXCUc80JzI60X3fxMVPIBvoYHH3OuwOxGtOZzAJjkvXhjtVCKyHzMQIFGI54QgWJUWnnSl0lQQ4mVoFRYBHAnDqTxnTxoU/ijx1EHpnvihMKtMZ7E+0vchFeXCRetC/Ly0rwlc2njJvIik6mSjvK4nH8+T0nDh1ilNR8OHn3igZt4jKInNcNrF6CLqwlZSke8HrpZBxKOipDK+mnIilRyI/0EoUXvbu34eqy2R6ZhmE8wGHj/OnlyeBv507UTphkixE/wcffYjd4G4X0OS/cT00JWHQdFCob9pY24agwm47jWLLawyI/DhF4yhnTxWehds53t0T9X2JSVZcUOKc2uto0vuTpUhWKIgyy3mCcl2bWbj9nPRNlH0yMAqjl9jJ9Q8nw+7n1I7gwFM5e4GGeQPuUt0MkzooZSKxRQzgbyOQzPYmiFdxb5VR0T6yE0giCbEexHoJJbPrV+lDYNRjSf24h+cKp5coeWttMAW5JlobfQQ8Z38n/16uu8NG8ansQT05bTjBDzShK0UWXxL8fTAbBGGIphKIIRvLIrgmwErw4X3GyduANZidlsmwigOJrD2Ma1PDIdfbOmAJ/P0A0l/eUrQAG+nFgTnQcArFYzxLOXg1IA/Hk9CL9RFPIGmTXpxcpDBFqqnrtt//7S0Ta/SRX1+KxyvqX+DmIggUOoQ00Q5KGmU7C+rtaw7+5EmZVtfhScBIoh/HpgzNROHD365dCgzDAzBvYZPtWPe1jcFNbBRTyyqoZ1sZRjXXI+oQy/QxUp690CW7mMJjeJFGiauJqksERH4nMCnrUv9N1ymbLMxVBhczPZWvOlB14GoQBlDSUakU2JQBKZvXgSMjaOlMVsO3dDg7gkU/dK2xE8a74KlsUH3UdrLAHvrDSRy+E2dOdfAXCFVYGgImJhPuUmuBx1SPT1aF6q1pTyjblm/qcBCW7JKgYv5MYH2AiYlxoQFDt2z2LvbgJNEkqIhKO3k7qFcnsLFUjv7vIEcflr2o9yw0iEf4XBsMZ3FEeMfZmtU32jSa1K1kZjp9qxgylMCj+2rrZxC12+2yK1daOr2RJk5TSV6PQIa5tYjMC/03Lxr/nkyTmtFXU1ak0mYz4OGkVEjc1NlXXH2ts7579rl/8Lho+SNjc+sdP7QJoNdaScVKAAAgAElEQVRjNW1hoUr2+gKLMJnFeAYcUgmlj6AXrjEPQDWV07oCzJMH2UY34/kq1GZD4ulnRQfaJErMcKFAHReu3wopNz/fsddCkpj+eoLIFzWMNO3CuSNkLvSEaPz2kOp3D5I9NZG9UDoIuNrJBs7MSKMkH+kWSTnYtyVkUGPGT6F3kumav6JqNUE5CyWDOHz4W/pbPvQJ61wG50GPQFmK5ORVMgh1XgBnMAXpHvWRcmnSnsBnczn2jxp9J8UnuZ5VGA3eGFgAmtYuXrzY8Xa/3rjBvQb1LFRSXAEoWydTJxu8jAnl6JETkKsMt2uuvBbaFz0csis/ejibt2+0GYhgFjDskKppCYOgDgJWJJmCN+VmDeVmG1CJCF53oDY2B0gTsJweFmaFbNZYYFnYPcqFPQIRAF82kGSue9n8zfSyvKQSTRmoIY4vvp+SmPemh1PEwVZOJqpg186FaiTAKSPVppBHp6arfWT1laDxdcO92USd9GO7Ocp1+g73jXzZhH3aPBf5i8Pem8pStKIVENWLkQZdA7QuEcFbKUf6Qe73c827AWMTgRzUIAB6WQvZyVIENkMRLY0DDzkOrm0ZEuDp4hiTYUQTsEKhU1XQtvD0CXbG5ylxbHDWfyjeHL1yb4ez3SXVliAoUfKBpU+WPWqsbcXlLffscTtVdsJuuWqu5XAAy/AmnwAQCHb0bAXXy4tebSFtgxwPm3GLJ9PbdAs9P5b7k243PnsUXcRMe/y2QMuJ5NrvOmZH3txErxZqoWeWrTWMWMZfwX1MRMwaFkM00/fgRmvFr7WCHmPmlBxXZamU1HrTQaCMTutEwU1tEfXwdA90jR0vlcxcmaeQDlVYQQp069gP7CsJkgrFEMWBO37CWJKSPe4+yKnP9btoJWhvjB0/zmVzPWBIayjjhV+NTU2wLFSnB5DF6mAvyYBbKioOu0ZQEu7N9dJYkwpyqmrqhXkFTKx+vaAjgozo5/pe6iKCMTmVEZW2/Nxbwc39noBMIBOcqV9RjixuqCc3lLm6TE7WsZrSXnHbhMF58xdzApDCgxkL8Agiu8Itnozq48/ftY9RGxA/PxKg9wrs9hI5ATX1u3C+Aku+8TY6bAonVywYqQImdvAWwTwdPn4E8jlG07zBJuhYwptNo8S94eZb7DGkpiXFLPR8MMODqyHkywC3ncwrmD7cNjw1FVDa6RV4Mk7WaV2HDNQUTpAEUvZKMq0o8FWdNMpLK4qRgQYFAyF/nsQseV2xbBAFaIwGbC0GIZ9u3cc0EGI8pdvYkXH4MnjZeHwPMlBFiQJGUdnByREY7bJFTzmFKyOToS8lj1D8mrz2cUMiAQx74Tk5ZcYcMgfMdxpb6HVFcROAHRzcS2zlpGVqFYWInxbcls1bbfGSJVxwLAXZ8EJ5CwenjSdwbQbSQA1SYuVajyaF1+LUKaUgp0n04UNHWaxIB3EiC5ohSsyl0Lr0OOrv5R8/aavAMq5auIy+Axsfz4BuMo84nMJOUo6KitXB5t7z7R53PQZlX8jpGyjHNfWw1HujR6VrL9iLVCMGKQ/LKL2FQM9Gh6wDlHpDVQ3iBWFAPYD2sMkDwUAlU74JojNAkG7HqSoQHq8mZEVM1GWGLJu5UqawMm7R5tG17CGLC+F5ZUvXwvuOoHzvYFN1kZG7IMeiVRDTJFbYpiCCq76XuonkfzRB1OKV49YQjpADjbXRiHR/D5ujm6GUMg0/4f0IqCqJW2hx9AERkWtczYUatSMBAEdRIbTYSDapNt9EJqrJZEsL5851mUk9dDfh5OSjqx7gIJmdWBbTcpJtBmuwAUHYQO5pOK+5hezwAJPpQ0UIaIb32PQxqZauhj7Xup62DqJfRFmmnMiJdaNucuMPJlv83FOWTkZWuK7WtmxvtcZRV2E1WGyjfDbbVD+GGLmUgodErvGyb1tH2Ke+M60n60oOz3SLw9N1VBjwoOO4pyEmeuX3llkcxkIlKC6XoAakYCQ4kj6HVEbYY4LdELiG/RNcU57DTH0sHbLe6B0Ku9bOgSS5JU1hpSAcxL+bDaXuDP0+HTL1QLSE5xQQP5TJv2BcUtOJAWo1Y+4coEMjgCSV0YdDVomWlcyqvcn8g7j3eYixClmQxrQ9mcpMQXaAxMeHdkIrwwrdfzEt/qe3dlEe/btqI0rbHGREhs3DHwqaMroWs+a7PTn22NDwYQgw7PHGI7cPDtIs9cKX9HhBEZvWA2VXMqm8UyDJK6w1qMzyywt40RmcgJPRATsM6v4Ipy6wk9mrbEL0LCT/h8a2jQSuWBl9XLQ8u4BWlBqVmv4sW7nC7rnnHqc4sGHTBocHcz0fYXpIuTtQgmgFMVxW1UCJCZcU+Z5YSjaBE5mr0OD0AagaSbnDxgBkKL00wVSE5RuDGunk1BgmTmidAQvoIZjszj3IaB6TmNx8YARovxFdOoAaZCVFuWAXRBs3jBF3PZCLXspozXG0GdXnEXNBA5N+slWlw/IkvUBm5ccGzBk3kY0e6rT3vXgtAT7g57jWCsaJlJLN0N/8wQp+teEbGAMLHb9TTVYJCohKozJLJ5MCoXwrE+lHzrtkvpti7di6zYGEFfiOHcsHdlIENIQ+FwtEAOqHHvq9Q6SrTBRPdD7Dn1vA5/lT1lUA13n44d/bf9A/FN6sFqT9++++5xZGGPQpLXSN31WSqAfSRNlfSelCSCd4o4kH31Rg3xAYJ9pg3ZqKysuSjaPHEA6rgU3TDw+4jcCr3o1wdK2Uj/4EElkGitHiTUZE75+yT02LIbT6/+CWFMqcxr9s8DQhpWwjIxahWa/NR0h7AUIFQpZ7k05jPYDIjG4TyOj4f7mMjg/MtZC9Yw+nmHowyvR6WGMKmhpk1JJZ9hD4ejQEAr7QzaGrINkhKWo2mxfrQs/lx5BLG1z9p1EAqdPRrJOJdwQikdG0CwZAGmTQgpCDvCfZSCEHlS8ti85ODhgynzM1Z8kCYfJQdSgo90sYlQ3YzlAvAZ+MfjBhFeXgRgfybeWyaZZB1uAVgEbdVA6/7nMWGwwwlvZD/o5ie/KPF5REWzsohzIyuaxpV5MRj8SO8CzZdx983ik2B5ZEJayHbmBEvrSJFKSGoSCRvF4NPaorJX5bghvYZ86DVVNRMQAukAUqwxYsp4eqJJB1LUaDAqEOaikI63BNhO2iwZF4sINcX2XaCm4qIx08h9tSC4VNj5UORa6LakB91D4ys/mLl5A8+OJSF23H8/NZDwMOoDzAV7WroqCnlbJ2/DhgGsj4RqSlM0FGCISDWGWsKhz1tR2tTD0X9bqp1HQcCi/nLApZlx1k70OBG6zdMONBB7ayuovZncdNY6MH5192lYWPmY5/AeDGj950JOrxmQgv4jz9Vd47OPSct7o2fySQFoI1w/yCjCFjZIolhSN13EjExsBZC6WBaK+TQ1pOCrh1nAi7du1wL0p+rWlYvy2HKVECTaeZTdYmjTVK3+lg5toJcGfxy6zDIcgnAH4nGzONcbVOGZG8T0IzWghCvZ8ekiRvItlQUpMNoXEawmYbnxZFw5iJVgtjd5pQQt/vh57Tz3Ckjb7DAMonbWRrYQTxOACwgUiwC3HfI4weJ7NG1Jrm6nSqB0bSQy+mmeZ5JH6WRwC8Fp5DeIAenG5aOKfUmAkTkRBC/BPliANI+TTQSFVJrrKthix406btNn/RUrI3SjwWYDvvS2WEL/0PZWoqLbbv2m6jJ1AWEng6KJt080/kn3KnXj3+maPhETtJKRZiEoon9957r4OYHD16jN7dt3bzjdfZD2+50Q7s3c3vMf6m3zcVBWdh3v72zLOUY6lD0BxKBwVGEbElFiCzb8lV9bBwZi1aTqkb9j/uSkK4N3IYaLqmRXSCzax+mGhr+Lo5LJUsJ1VG92gzYx/pSYrkoYkWZYqUe4PJ8kKgUfmxyIeVL4Y4h5TGyrLkru4CKAEJKIQWsPBNCmoSUvSjJBLERMBPZW7aTUNwAVnSDXEe3eOp18NC0xRWP1PPxrmyq6fA/yvIDRO6lfk5LJYwWARuZYaCK7Rx31QCaTqun/vz3AoE4RwqCrrxtEHaOIj9WSMhTiU3yNLg+Yoyl54MrAVc6e49+yyv4LglZCbb86+8CF4vzObMmo0GH4q8rMN4MuFyVHnDoat8+OFap+2D6A7Xx+zhP5r94CeX8XeNDN+momKTY/l7K+y++5+y0WOXorqD3PqBs0yqRyA5hoozLQIZ4Ij2V0QvNyGVXijXXYFh2HjZZcXcD2f0zN4TprWJtXXqxEmHMVSG78u6UO+rBEjXrbBZtDa34i2h+5pAhaNMsJ1MP4jDSyWu1qvc/BxCgKze0RDpn3kD1+lmcCPtvQ5YOgpCAyQgwbRy/GEoybkrGjyfPGUnT0UQloAmTnQT7YJusoM6nWFc8woqQ6kPJzMUOUeyFcr+l/qQ4CkjmPC20X5QL1WuYAOsFwexogxXwNWHk0Pn02VuLr4Nla+6Bh5P33PFYCOQkXErrrICsovt279AvmeKpSHO6B86aM9/+CerJEWtbfSDM7gQv99KFmqLTaJe9+rztzgf+J04TmmsrSCnJ5I2vGROBNqto3F5iumK6vh2vp87d7Yzo87LO+IgAF5MU9WPSkdGvYOy9kxhKYq1ZHdocemNBFC2tPP8e3ai3rpwLpM4zGtJReKZJiodj4cAHEImkQKoNZrJ1gCKxR3AWfYhu/Pi6+ucgoSCnMpNsnQ3nEiOQgOO4BTNYxQTTORiHsHpp4mPH0FIUyeVmRIjVAbWxOmial9CndrobUw6BYYcSe8uFAbIwQPCWtXYVVevIcihnU9gyod1kJSKxDpBT54EJcjJz5kDaJhMYZgsvXX7NqdvV0uWpNJYTWH1OxUIJTMlJkgYZbdOVR/6JrNmzbL1yNrIByGazffcs38FK1hlW7eIy3op2RdgazbBl19+wfOi1kpQE8g6gkWWmZWN5FUGWWYgMk2VdpZ+XQWQoBpMlyVVrw9/FrTgLVr8WsQCnCprUw/EbSDeuy+lrEpufS8zrCqUfL24J94MMfwJagFyU0P/LVAgb7LvoSA39Pg4w7nAov6iNqXiVz0TRk3LtDBVXijI+bL4FVR8ZI1Jqc3TDQE+FcIuYqEwmXONZ28qCqHpXbOcv1eTWwFa/R01soclfIbULYboQ47gTWaoTEQDCT2v3o+yHZX2btonWpH+n8xQ+ENR0eq5P/+Hq/eAr/O6rnwPeu8ACaIR7L2JnRJFiuqFkqxmyb0nznOJ7fFL8pLMcxxPbGfijFsykbstxVYvthrVGymRFEUS7A1sAEGC6CB6m///XMDxe/CPpkgC9373+87ZZ++1114rl3s0k02nRppahzezbzQr/9Y//Y+wGO+NUppWGjXt3bU1bN5wRbisujLMZFMPsPZj0wSY4LdmVqz7SWW43GPGPa22mMbUDERHV4XX397HjkUufe4anOeWEQ7Tw9FjJ+LhUUjwzMaLtePSRdYutgFkZsP4olqOu//MwmxSGawNVu4P7/NEhmf2bMASq1LaTPxNA53jBGK/LkP01cbWcahgVloeDHJci+ii+hrSMuzielj6b36vBlXq1LleU1gDVgK5TLBI/J3MrLFrOgPw34PdWWjXvg2sN954DbpJblgFrSSDoC1GZ4Z92kOBde+Bf/9Pfhq+gOVBF/d6iLVnpWGH3eqqAK6m75HHa/x/yto/CXjGokhB++ev3zO2FXyncjlseG7U0cM7wq2oXWzd8goUi7OYqaSFvZRCZxvHIHPOD031UOnZFOuvvCxUFFdj8DEHCayEeqiKGi6qoXjiWlYhLQT4efDwgXijluH6ZFZhW1ijW4fmx7oGGLqeQfu/km4nevgEHLtyZlRLl+ESBaajDHMbzQrnFx1av8jGnkOJ6kk9Rme2rBiVEyz5CvFDzeOXHq1Haa0//MQzSDFBYSCLKyuviX6XvVjF1UzKJyiC+4AJ9OMqpkCkeEPs4AqQuoEsY8aH8cXUYkudB2tZpDySpee0agIn19Zw+hTd5HPck6siTiRHrKsbgrFMcqWuWQCPP/5kuPX228JKxsgaKQe2Y3eYQWZwGOmjOhaU3SrHaqLRhwcFOFwltBpLBDlEjtkYWN99Z0c8md2U1/GcZgGe34flnA/z29/+NqqtTVGhpInDReqEVAzB3QGeSbqSTQQQU3y5SnaIczAPsuvte7r5o4y1/rt2ssQ3+XPEiyVh2tO308W/ReUKJZDIoEaYAhkkwIrpDAEf6O1JT8czOs5HRu6SJy3BI9I7jZJ8jcifRPrdEzqW0vxfGqVrxniQS+WgvET2LE8yOXbL+D5+Rf09teSIRnLqVKSNXp2WMWZylKd+nxyxCRrFhHqFGZulr5SfOPzNWvZQsbQxcIkdjjrhwWFhd9yS9SK+JQa2uRwUr774UuximnVee/V14c7b78QacGk4htepRtAj3Euv+9QRsv/3t4ePbkaungmVvfhIpHM9sxnZSsrMD/vpdsfpgpazYQ+8Qg/h++77dGhB1nw/Onuf/PQXeV55YLcY0KA+fOrsMZpW7yJrfgXPDvwMQrOfbxKUF719Xas2GhKd1kS30eaCwU8alvdnKvirnVL31M9+9rMY4NaupdHI2vN5uqZmMJZnEOujijl67HD8/hKyNOGVQzTM3M9mc5ae199AI5L1Z5kvZezJJ5+Me3vCYcuy3SEBx8dc27VMsdiIU0/Q9yt0zlvCPJQnMeB56PsJieyjcvrVAw/EZt1KfFl2Q/JfzXx0KUFT/qTzsMIlpUBj7UBBEwefyyrBk0t0Vl0DMcjdd9uCsap5i3GdCvBcFoVf//wHYTY40dm6w9HUOb86O+w/cZ5yID/Mx+osCwWEctryhUjHpIykhYrS2eAZDKwb3BzFMD0kEJnSao7hTd7x3nY8Gi6LZYRBzrb2fhyU8iHf5iOYmAJ1xAjvh1OmyQCyDk27Cc/Fd955hxlMGg6cVAsoAbxBcXaRTmE+WYpEv9mYOV++bG5IZpSmAzyqBe7Wsy++ih5jKbp2BYwa1TBO1oJlXnOYM7U81GIwHdvoTEG8TOknzcFTQaULNah8kHZwHV4Wj3LjDwlsK/LH5zAo6l1ZwCbbTyl9mlnbG5BrTwWE72KjyPXrJSMspNw9Sndz1+7d4QYWxdvbsOSDNuFUx/t1dWRUmPUS7O2CuVgiN4lfLuBautFmbQkspC9xTfybi0HF4Jl0e9ddvj68y/X/2V98PooIKJskMCx3rI/AZperk2cxzMbL4ZllUELYHFDYMAsibVtDG9lTQs/LjM1oI33A1ruv59+JsVoq2lkzwPn523hOYiatTFJophxFGIESVJ9QgVgxBXFb10ns8Y8HFpKcxKhNHLRGjoegJ6FV7C3JTJFrSWNxipGl8t6WiuK90hyixDVZZhrBTLK01cIYWaSUl6hSw/WZ3SnHJa4oSTiC3LFUthzl8DWD9O/Gszkzm1wwVCkLMRvkBSz3RsA+xfDa+YxcSWTku5aXMOPs89gLTjvQ2xG+/c3/J3p51C5aGZasuIKJixzmhptgHAzQsHgsvPjS01G9upR7AnQWls9fFOWHhnm+GWS9lzrN3slIWKefRWDgYltf2IcSdSrPpoJy+AKY13m6uT6DDsYsVzFBkE+mfInAmcuhVUGWOExQ0uPBAOcaKgQjs/lgNiRUIi9OTxGhjz17Egoi7jXX0pIlYMzsA69pF1qMBgy5mldt3BjFT+PhGz2COdzZB+chuZsl+rx1tJcSJRTluvBA8BB5acvzSH0tCovw7pUUX7d7Dzj3OeS5yrAzmMlaB4/kYHv5zbfCYUyrLtLgKqKsNdtbsuwylJeXhre2vh1x4i3g1IWwDj7/l38JnWsKfEw8LmAJNBAYh1lEqdxHy9c/5di5BuKfWT/WEEnf+caHxw6dbQov7DkKQI8NIFZyk5gGuHCwPtIl5qyojC7uPQP6MMA5oru2DoJfOt27PrKVXMiUGQD7MWKOz8FpGG0XxnLnDMCnASybvzNKz0DOppkUtiBKKqMnVlgZFuAFWsQHaqFBoabYKG/czeLTF9LJgkVwvvL4/ot05Rop65ZALO3lgZWAS1zi4T/y8ANMv4yGdcvmh4uNJ+istfPeA+H3z77ImMlsANCCeFJ28no2LSqZvS3jc0Tde2zVzlJqiimCJlC2MlzPJisiEOVxzWYjrYwz+bugfR4sbsuh6CHLg8FvhQ4gQpw0HFZx6vRTkonJmZEm8Zq9lCUSiJ/6/R/i5jgKNuNp4yyrDYp2eFolcMwWoprqLOFEu19g12Bom146gACsILDKHisoi1Q7OXXyTHji0afCz3/+C1Rjro0bXA6fi0PNPQPbKEA4O5hRLEBnAngu6rpJlJERzDVbHSGwwvj3dLeMsYTRhNgGUZSR5vdLEoX5zAL4Zuvq6rvI1fJKA+ow84nlLP9TeDEvn8ORICvPynJzzMxKFVEzUu5kasTgwMF4w1M8X0VAze4Mcnp8RGyOIKej1MR1ebAltPwJyHwm/+xJbZbXC53DRW1W51yyw/yS1j0ovK6I400cwpQ6E8HOvzcwZCm+SXA18BluDXh61ZjVCaUcRZSgnOd9FlcwsUKbRHdiiWkwP41QpmNnXayjbEYHl85bHlYQ8GZAxm5HAqqpDRNvjJQO4GX7GIrEt199DT6y78RDbcOm9ZSo08JvH/pP9g8Wjus2Rp+JhbALntvyWnjv/X2Ipq5EC3BWnCGNGBMBzUB2+vTJcDXGQkcP7YkHkhnT4SPH4jObjVZfLutPIx1bPy24y7mPfH6t8CsdGzTIGFxdk71g6Efw8/j+97+fkCfi89xy882Rt3ny5InEpIQYKfddrMyS2MzRiq2Q/SLVxMOiCYl9+Y878YNZgJbfaRpnhTqDiaVR9mp09MrLL8dGmAe1ykTade7kwHiPTFCIwXnVWfPnhqVUfWOsX6dqchH3KIPrOEnJddbfCMHNqZc+oSOe6/D4TKtrOk53ED88iD3svM6kv//ijWM7mOdsJYAdgfw7u5r5MkaNUjv7ubGMd9H2nbtsHSf/FABa9KLIzkrY6G76LnwVxljk4kbxFGRhJU4l2shkD67Aw0eo7fm3udgdmuabpTVihGFQWYMS7UyIx91gcPmUg8W87kVGmXKVSAEcHySTevihR8PtiCUWM3zdiKJHI/4QK/C+7OdEHuLDpkOA3bVzWxhhnjMPHlwuGFkmwKdqH8+88BKlGqUTeNbk8qq46BUHTQGMYWvjATsDhYdybuiqqIjciKvTZDTPmhqxIgQYLQRbSCMr7ea/negwjTe4q5cVMTnK7M7mznEvSZoZLDT16wd4UGkEcKEu5XC81re3vhMHyaU1WEJJoSlHqqqsrBaVkFNRpcW/7+Ckshz1dK2oxABbjT0OCYUzL4fmoOxNO+zyQ4cOh4cefjTsxnCnhgaNgbCCWdBumjGd4D/aNC7BsGdEwi9BLYmNYGmv9r5Bz4VgdpgyqEkJZGnujdmaVnEGNAOJfydA5bM0mGgwLcZqVuFmGKKB0NEEt2t8fnBI0UReQ56V4xZSS52mMHiw4mIGp74ihWZCRYKMsZ2JCqBYWRt8Pxwn/t9yTwwsmpBEQDkxrhMHtP2dYBx/5/VzWWvqornAU+XRuVEooV2LGVy/m++PmRyVRuzqsvjFqmK31mcaeXlq/LGeudRMssZkskvpRC2YS8+cPgscejjsYxxRmpOb/qoNG5lYoONeRYZEJpvW1AaHrSzka3RE862IOdMhyvHldMBr8DfYfexIaEIuqxdXtp/+4AdwOkfD5csX432i8Ti0LbTaTjO5UIvgwbETaNyxfqZSIudwQKcA7tuAE8JQYvc8B99bZO/z8UNdi8qKHc9i1sh5JMrMeG3YmcF5UPJo8EuhoQd3sIgKxUaUZb1qPk7TmC27viK5F7ZCLHG5b4V07F1TOnu5n48iNvEGPrZnwMxcp6qXzKQL3YmFpH4QJ6k4hsmoc6mIhIVWU7lZ2q5fd3mC2MvzsnLbsmXLeHkMzMSY55NPPBtuh//pHGsX13AG6tHjTz3JfSkLa5jeaQEayuKwH+O5Lly6LMJGzVQRViuN7INqDI1G2ZOxG+8h59QOa9s5aKGWWLb+1X0rxzo4RX/30g7kYmoZFTkVdCmYXwU9jvZPM+zs9dfdDQ8J/S9mHHt4g25evJhg4IliJ7AcBQ4XXeQ1MfoVby4L2xNG3beGxjNkP2SIjEpdgHd1iYdiCq13ZDtTE1nwz5IoBUsdw4GkWkvGkcbmSifA2L7OI/3uACB25qGotJzfLVsokSmNLjFKth5Dmh6mGfbitH7dxnVh9aoVpOMHomzTyWgBSPnHe7mZtd/ThfwCn3PWnHl0feagmLs6PPHwI2HPru3h4x+7j4dBiYoyhcE2zrzxPj5UH6JORnaG5bnNnoXfxAiqpmBbLmgzN7EixSh72BSa2LSSfcoZ08/BLC4b0DWFIOOplqqk7GgO86Xn4/3bj7S4J4/qJmZtZk1yltbjzH7HHbdzQFSEbdu2hfvvvz8Gv05UQUrAGpevXhfB+/f37EK9A1MTgtJCst0usMkkXi8Vs+AxntUwB0CauB/D5fLa5O0JnonhCMQb0CwNh9npvr4TIGatvWRyBt08no/33OBihtXSBACO+OMIgUoTYj0CzDYsJzMJrEqZK8mjaOagsvBkDMOQuxXSjOUrz1EKixsxDlJ7sPvLsRyJoRKECZKxs8r7TlBI7PZKXJUmMQWlkokgN1FeR0zxT4OcPCo1y/5/jQdfz+zcr36uq4vsVMXaqEpLpmngs3xWPuwC2f5MDkXpL/msJbGo/TzPRfhQDHB4te3cFYbR/ivl/g1yYE6nVJs6d0FoYJTuGNnTwis3hDWbNnI/B8PPfviD8NEbbgy/+/lPwr0fu4egdgTu6CE2rrPTNeE1gskdd90Zg40H0e9+93D4+Ec+ESuYCvbaEagkque4Dhcumh8PRsF6y8lRnucU9tIRd7IAACAASURBVNYoe7oG+fftO/ZFmGEMuk7MfMmQzfZk5fzVX38dZ7q/iAe2h4HVlv8Wsx++YdUqhEPjNEGIsufSwZYuIjAT/LrRiyt1CgI8Vox0jGeaBbTTyIibvFZL3G4aA6qWGGhcPzbXVOWZCl3E7uskxCR6kKrPIAmpgUbWSIJjw+ONt96MYq2WrU69OG1hZaJKSRrvkU8FZlBuYG80sSdTKftV3HbiJaoOy7+020wyMqiayvb7vz727w/8Ljy9tSFMX8CLJUOGxGZMcy0+d6iZj+pABQYUiC/moqs1xEL1FHjlzdejpJDidBPeiD6UekD4KlJLF5C4wBy0ueTdRGVQTvlttNtdlHEgHS2sfvC4KWRZvi4xMVRTTjUjz+J/D7PRxOEGCJBjuBMNshs6aFenMhQ8xonZxsMdA+Sex7xc3c7tEHwrwgbkcUqK8mOXUvyrhKC4AyXTAvlOpN8C2dMYcpcq8AoTGZMxRL7uhluip8AjDz0Y/m9sFpcxg3cO1dpOhoyrKYl9kJ7q6bTqE0YhQxGgnT4DEu+goy9wlcDisgjubaTlZnRmcUNsTrtB4nWWp+/s2A4ZkvEdyog2cI95c+eHwwdO0jKnxOZ1c2hERGyMzStWYsBxEd90002Iau4LDz/8UAxyLQT0OJrDgPbaTTeGbAjIDuX3cA8HKBfcLHL6UrmJKTyTAQ4QU/oUup8GuVSC97CTA/x9qnZ2jt6IVwmYeRaKP/J5B8BfEw5QwPnEAj+3TSBpAHEKAZrNBUiuYyMJ0qXXPTEgbXZksyGTDaOcuaNhGhunSCMhexLkF5fspcwb5e8SktYEJ3+ZzcXpHeCBcWMgsbcEGTTRq02Kw7RMYvAczcZiR5V/F7MzUxGPMRh68MZrmyhZKTVjAOd3163qNmaKNkRixheNirkfZKkGuWKqFPn10eBF7AjhCtd9BaIHlt0rgVJWL5yPdPkwzbPysPOHPwz/8o1vRvrPSVV4VqwIhUAMOTTWnn/uJUbICiEer0G92YrhPLSKK01yww58YLk5BJCi8PFPfhibgfvDcvC3AZ7pLzF1dgxy/RVXhNs3Q/fimnw+VkVD0Km6OYTc5N6f5otkPgSUYYKxJd2evQdigJCSZPA3yNkEcMrB5KObct2uvGN37jU7pddee3WCV8nrFUIF4jYlDiHuudm1mJ0BbxEz3IcO7OV68mJCsuX555n1nhI+cNut8XAuYM871reLjPEImZ7KJo00Z/YRyAxCAzTkKqCAuRY8WPw8dmyjWAAZ24TasUE30ZSDiwkuKv7nM5V91M01dnKPuqiYmhDp0HqglP1VzmvJ0yyFlpL0Lx+YN3YeNn0d3qKTaH9LNhzoOIlPAhgB+mM55ZeHl945Qdk6iw09huLrxbgYzBC8MN2ZLgJExtMPPMhFJdblQ9jDrKQXnMLfqRpiuboDaseAw8COmdCJTIaIPBnSbwFRWGoI0Y5sEZURlBd6CBBufukQOmhdgnrQjDeqNI18NrYbIwlKyDXocO3bvYtSpBd+0hrKCwxEGLN64YUXeZB4mJIKW65WcgNT+e85ZGE+TMfNzjBgXsyNfug/H4zSRz/8X98h8OwN72MJOBdNLKj+PFgUR3mIGVIryFbcJAb6GoLc4GhBaKMkdhDdQfJ0gr5jVzKz8+lKSUa1i2Xm88ijD0XszWAgdmUppPbZWbhKPrSlzMuKwW2AHCzdxDJh2zvoznEovPDC8xGvm8p4jYeHG9SxtE233IlxUKIpYTfKBaEqhV3G9Rs3gPnRsSYDi4YhknydLCYACMqnUlY12eUWkxrnVUn7MZApuZRKycrhn5BjHWeV+2/iXHZTDQgjGmk6Oyo2EkF+ylS+3Q3iBInjXJZEqTLSKSPkNqoModySP5+Kuoa0khGe7ZAgsN1POW/+PO8aG1lRRCxCiDGQGfCiOqwBebxiiE0bSmSfDTE3bghZ+3bh/DJTjbhclA+CKyc2R1ZlKWVAtXvtBo6vKuOea5Ly0tWWGF5XSccsTgFQ+ZQbkZe6+8abQhr7YQXUnHSuKYesoeXw8dB88iyZ/FB45MUtoY6Sto/Dqwq6iXPYFZS7ystXMwJVTue/sHA6UMQSNv5+aD61VC3ZkM93hjXrVjLaeBB60EtRqMHJj8995jN0eOfFSRNnpR9D+r0ET9hrkcIX43b+eTalsYfqS6+8yjVuDD/6t38Pn/n052AS0OWk1DQ4S+Fy/brmKqYUg8cdwdNlV4RSbrv1VgKKExIc0GSKYnEG3MOISqyha6+y9bRptch4raepsiXMIKHJQ4TW/b6U0vn1558Ls/BPSefwUWfuBElPHWTgw+BzqQTORrDBI0h8ZRGUSyiTkyjBU3ze6h6z3uTZ+iv6oHAQO56VEXUaydbA8mxuGPCyDHZc2yQqF6GZFMpw96ZYfTFEYw3dh2xMUgUmvfutD479GvC6F2b9adJFrRGQvw+fuXcK/J2FzP5dG97YcwElUlQrIAmakajxlcFNNdh1EJAS3R3VgBPie4LydnBeJ+301HPhuclNRw0uYiVybqaA97X3DMUsz06lBIBelETG2EjVdFI0KvYDGSQzeICXOF2VQDLI5XGDJIrmA/7eedstUcTyOLjHagDLueBX5wluptgqYzzzh+dQMyXVh8TpCSsgWY8JiG72ZZiDiEm0KuxJel/NqNazOJGlQ3CdP5e5WzBIJxqyKDO94RPzlLqqz1hAxzgZgi/mPa0MO+urWsRpmKpmmfLRnJzeI7vDO8k0xZoMzNJp6hmit1NVy7yunSe/T/Lup7BHnI1gpffz17/5Zexkmans3Im5NwdGDqm57XxHczqRqc8B07ts3fr4feImYiqm9crfbIJ4bcdRw990Fq70EQemZaar3DDovDHEb09Eg5NfntYG4QhyC1BZVkbB/ITy6gSIL27nnG4efrSJAJIIIpGWEcvORJCzO5nN4aD5jWVrDyWMZcww5a0ctGyAZ4OHmNeQXVJfI471gMONl8UGtcTFjWdyXotUFi4rBxDdwOwaS6ZEjhuEAO51ROoPwS4GuYkOK8EtTnLwuz69UiUM5FKHLI9VyI1MeSWA+Hxx4oK/U7HWz6RpUfTkgHaUBF+0BFvIj92yItxz232UaCXhEDaBdXTT93CwOeYmdJhEZtmEGrEWn3YIC3ILw1LmXgcvOZ1hA4xqgYN01673wuXr12FYtCnit+vXXx6xLA+1PyDzVYym4bvbtgPpdIYrr9gALNEZHnjs5+H2uzczazwzEnHdZyeZaz5PxmQ3f0/dvvDNf/hW9GWowzbwLhS/5RPKCXSv5pDtTybz+f3vn4lrqoSKYNllSwia2eH1N7ZiWPVWeA+HNBslQxxs7hsPnbsgvqu87LhgL51eKw9iP8HwYGwu7nhvR3j0qceQt+f7efYX9PxgTyQ5wcA+SqeCiFMawF8sQ17TTFo1bCGEcRMdfk4zJFTr7W8nRv94E5tSBt8UfkYlEzM+KWceyj6rbLmaULHEzofMQH/5kTljqZwuSQwiP4235dLZ2O9NywmLpul6RJrbvxTX9mXhVc0reOg9pJi6KympYzaQST1uIPJXVIlgs8XOHqfNWbotMsQFs/2SaOomj3JLMOlzuaGz50Mq5oKL2fiObznfmAWQaDkpHmeJGTEE/rVPuzQifyadpgyuoZuFUEyXdDPD7qbQe6FpyN+pJlU9zxyip4+dT5nRmzffFv1PL5DO++ALaKmn8Od0Rme8pgyYrVXYwY2BQ3WgtJGbzdA9mjrONZqJ2K6Pno+RTEpHlGC2dMV6yMR9SD1PZQxrH3gKDkva1NF9rEIEM43TRpPb1yE+vvHaq5ECIRN9lIwjDkmTkl/gfpmoXHnlFTH7uBfO2yUIo9/5zndiuSrIe/JkfVy8d999d3js8UdisJuJNPf+IyfC3R//CzhxHTG4iRPJZcvhPssh8hTNpHkyQHCSStJFRhh5b2SRtuFTWMjdvPmleD0gnk4JcO8nFCtiGQiuOBrLuZhL/UmrXi4If8+acFTLs/i/9LwSA9J2SdXXE5vLJJKMWOqCpfRgmt3v0D4Um/P15yJXLSrBEgTNUmI2GGPaWFzA8X3j4PY4qVjgzvo5zhonZKrEm/5YyvJ+cigjj3KcPGxWMEEjiWKsMcixQVhnBlN/OM4/jnt7RrKw85L8XJQFJzNrYa7XreahaPDvv4BsfT9dS3hsJqDadqXiQtfNOjlPJ7+M78tjd+qfcYnDcoxg308w7aSbXYh6SwoOcdNZO31MxaxAX9EMaDcUj41Xbwrf+973wvUIQ9xyyy1hLRhzL9VCJj9/DhtC8cFdO3cya3sa2te0cBnmTZJxbSTosnaGysBg/wHk8J1EWL16dTRO+gdMt8V3d/KzX/va1yLuq7aewhSOC778yovhsUceDV//+n+LB+ZpGmAmKQpHuDZ+8bOfAC1VotJTEedQrUq+98//E0VprBGXLOIzLIv7RGzYz7vz/Z1xfl2/1SRI6B3s3TYwRuXzk2iQSHFRnGPMqoR1aaWnTFs7f++XHMtOMmfxQZ9DLJkjiZvfVTTh7/I5ZHMInO6d6P/C+o88OSEL6TC8VtKNdKbbadqMloYwfU5mWLWwEhWFsdB7sT7Ojx09OzNUz70p7CNd3kfKuRRj3bNgCblMK+QyDnSMlNobkJjLZDqAAKabkxQH6Qiml41kKo6TKGPt93lBas0nZtKIvPw5m26qG78WfwNfTys+N/aEpn8SGJwXLVs+8sAAg7tJr9PBQq6jLS8Ws5UOphQL36MdOko7VJV3GLly8R6BBrBuw5WUzRBswbJ2MB5Vz4l35ZW24Q9y8p0NS8C/VqPxNjp0iSbEu/Cd6kNNBXOu3GzlpM0wpDqYyqfBS1qFZHznKGMu6P9biqgw+zYD8Y898Tig7ZrYDW1QLWT2LIb4d6DeWweb/ChMdx4s2ZTNF0dcrmaQXyb5N7/5jbioXqbN7gNv5JAwsEnFcAG7QD0c7L4aCNZevhEJrOk0H6rCGb7XjT4drHCMQNVEZrqXUzULfLIC4nQt2WGmWKVTKNy3Phb2CMEhlTI2ZntmWtynCcqFf7aklspj1mfQSQSMBDYWszV+66QccxH+UQ+M0zWhApEgxcayQ0qH4nY2C6SmgKH08LqDbMwRaEiWu2blsTOr52YMqmRqBDMrgjHLXq9gfDZ71KPdjIuMzsbEBPEzygR5rdwHAWonHgTUx+NhIgt1vMuAqkQP75npSWIjw7Euu642J8xGx4OcWKVQgNhi7CiD5XnoRryQ9xljE+VyMDezVpXydh06NqV0eRliqJyVoQNWgDV0SioNH4Rp+5PRoKOCMQvOBztOIwk4hcJvCRWQog42d8RCb7rFKRbmWwkog7x+BdMxxWB6OsUJvOvdq+T8LsjENh38XJJyJf3q7SAxV0zTBEBuqqWsgcVnvAHv3PepDoRhzjJmKaYrHmiXVtHbqGJCgHn11VfDBuAg96QHtVi3Ze3HEduogu+muIOYYQGD+Vexl6zqBmh4nUe9+xgiHVPJMHlAoZt9mwMu7lRxE6/bB3+kZVzYM584Iv2sjU6qTRShloRKNZAO1y4s4fk2wnUPcej2kn17+I+A6apq40Eb4RsPL/F71oDrLioiE3OStv3H5rF+WOa50+dGD8by3GHEDJNDTUFX2PrGQQbdKU2LVqK8isEI2ZOkQnW4yqrBq1jQj4sLkNXMnT0nSgh5ylm2JnSsEtLURtdm2tt9ANY11VPh/cyI2JwKBzksCrOQCcu0av5dcqeb3L9zLCS2tHXr1uaP8thSLrKqOfmHuaEbCF7TuZnPbXkR2kV1mEEbfoisxYF82/kNdL10w1pHkGgBA7sAUTiFkrePhS61RS7fINjU6lVLI/2kqaE+7N/7HoHxQCiJLuLF4HhzExubdr6B1tGvNRuuRuoZHT1sFt0Yjz3xVPjrr36VUTO61DycL33pS5Elvwv9uPm8zwEkyjdecXn4b1/5Eq3/NWRt92AJiGsTgUuLPQO0/LPjSIJrRO1UiJvJjWrgduGK2bnp5vF6WtGlZqKqgXqvOJxt93yG8w1k0+bPCdVgRUf5bKl0U/01TDovQbif4JDiIiIQiFdGCZzxIDbhTD6Bq0Ww3yAQWfR/grex6DUoEhN1eDviXZyu49VqfM3EpAOJGs/C5kMS3ye+aUbXR4d9iK73EE5qnsq+70SH1RIlyvPwwwll6ASpcyzZjE5MLoHPxY4+kVBRUteZBOAIb/DZvB7FJYUM/IrkYzM13icGuTi7aiOEz6Bcj1n6eID7089uWStz300WzZnJ/v0+n4FS7o3Qf7Tja6LLn0xEkzvXiVpLGu+Rwi/LueKcQnT5ChDbbCdjyQrTFq4IJ9s5xOluX0apOJkg6ZidTboLBKZa1rJrwWzMw+/EiWN0VA9GJeqlEPZLac5VgakdRH5cEybXvL4qTjZY/fSyd8yAPUQPEgT3g4kZtPwZ96e46uqVa+LzzOa9xeDW0LDbTbXm5zyP14fr91/I0u65557YaPJL9SHnjs3bl9BllU2w+LLl4QkoHzNRIWmmwVgKFaq6ekocNXTiadGSZQgVQMcBey2kCZBB8zIHQdZkmhAHjxynIZYaJrO2PciUcnc0VMqIFCYrIgnlHngecx5MBjhVwi23rZLk4JmJauYjdu1h62GZyevL95OmkvS3H04fu4yMIBmXqp1QKK6/YgHKpIfDgir1/TEieRrC3RDqvgQjL+4koGofA+ODBMZGApdg8UJu/GR4QYeZUXVRekNdEE2cYJ7EtosNeBILJbVqjCE2dxwruFKIq2ZttpDTSWlLwLr6AA8NdJ5URmfT1lINVTglWsnQlFg3uxlgcct5mzlnBuq4G8Irb7wZs0vxMrs92WQoRVzH9zHDdmFffzPYBdMd3VAepqHWuo3Rqk5KpzI0x8Te1qy6LJoZd7Qyn4uUzUO/fSBM5rP4eeYS5JwDzYCJLkg9Ctp5Da83ClbYSTvfbGIZQ/vZkpzBGywFZqK9t4TP2ic/EMnvM5SdKlwMczpPAiuchW9lHaMzv/7tg3Gm1Xvn4lS51qaJwK8n+oSaq/fSQXxHY/w6gtnJkiVrGeReCifweUin58ISSpsCjEOyxdqIXUUA3F3IEFFQRQxuhCwPalwMdt7bPDJiO40OWfvl5k1kLHRXuR6DRqJMTwSBiZI04XWJ/HQ+SCodbkt42/V/DHIiWL6OAc6skQxuVIoJ3+s3JfHcLDdaafxY601AAYlAl+DFTQTYiUZDxObGcTk5c35NiCxGj97I/WMSRv8H7qOnuIT0eDhZlP5pxqZUE9c76Fwy7++9+OPEjg5PfDbf3waWxGYloGK24DSL2aIBnEibjXGOpXDHQAezmKxMMjeDbgb4Ux4jc8O4bmVCuM5LwoaTTr+bUb+TqXT4L1+7BhWbZKYApsdAJT+ugIaaUlfaczpT/Oijj8ZMSa7iFTSjyjjEnn/umXAZGLNS/AsWYILN2hPfNXuJmaulNHvKPfaHp5+KGLnKLs7gShfJ4b7swydXSpd7y71SCg91OSR/P18T7AZ/5hVG2BRtlTYlJtfDvZL+UY2I7O9++9vw5HMvsKqSoWCtCIsWzGNSqABieTel9DsxeNqAlEI1X9rJ5Ep8O5rDiTPnoIasQLJsTTgIvpdRjPkQTYgoDaaRjQ4rlLwZNDOSgHcsexNrYXx+mbU0IbZgY0Hc1XWhjLuYsTxABULco5KhR4hVSU//8u6xk9T2P/rVDjZUwCg6hC9/ajqqHnDXBkvD039AlvrSlJBEY2If83bFxUgQEeAmIQh4+DijVpwqOtybwk+Cs7TlpZciKe88fLg4D0r0daO4+MTIJJNOQ5alw0FbspY50yvDAfCsGdPn8fOVAPewtFlEkcVuphCzAScQihKnKAstG9UR2fEtWPM5lWBj4oYbb2Hm7zCnf2I8xxJz5rTaUEcqrwKDmeBkAskwq3CMedU2/CTUuRK0/vRnPkk5uZ1Gw8wY7E6fPA5WhwILg+6y9TX7MJMyUGfjk2q7PotFeM+HPsLIGGbBZEOPPfJY+PIXP8/DW8JN7qUc66WUyg4f/9DHIBUXhArGz8qYkDhx9ERUBN769mtxoPkQp5eUk2cx7raUEBuTsb8WwrNBzs9vVpzHwrRLK9jqCI6LWe/a2QvXkLmQrVJiZHICSpCWfzNtwdxQf/FczN76nRwgC+olixLdHFGSBpDejpTBS2JuLAd4737FJuU0GBgAeCXqej8TASBRxsVnIqma55Om8guQ+pAnaCTv2pHVTIaSVSMSO1/KLhFozQj6kSzyErMtJ6AxdMDGt/EgqB0Hv+lm+x4p0h34PrOZeC1mYi50qSHj9BL/PgtJo34CVC9BdMhyOLZKE/SRhCxTojkcswHW1SjBPdEJ5rr57zK6b65RM0GpDA7lR606sz6uwT9HxRTui587Tkdw/8SwhsC5JmEurejpIIKlveC56bipOUjeTce7uxUVm3S4ZCj4luMz8q3//o2wEZKsIHrCvkU9kpi3hi6Cf4YevpRfJ4AjTiBU8eCDv6URwPA+h3YRB+cPv/1PYTYBY+myxbEb7pRDH3y1hXDyphCwzP6sbtKVjQKTMrMT094NVp3NOhVK0cHe+zvIIXaKpGMdB7t7yENL9ZmrmYd23z733HNRLWjTpo1hx7vvxs9+M9i3jRqhJ7vUh44dDfuRBruCCmkaTTPv7XfQi7wCiowBUUmn+UwvmF25321CNCNZdg1YowG6rr4hDBVMxuuWioWAVkpTxvV7ntFLm2XVBFb3iPvBA9eY0M+hmTiQEll6v0wAScDjdCG75UJmfo+VoI2bpO98+76x0rKU8OjjDyINA0ueJKGK+1CWVYwz1Nqw5cWOsPcAGv2X3wKAnY0wXisjE0pNE4FJCY/hZ2mUj0a2XMBusjMxEf0Phnhg4ghiMnFQmjR3F2WqUXsVbOY333qZ2v4uOkbvhvZWCLd84ErK1RIG6JMQo+zsPs8Gs8YfIaOqAagvZrQmQaNITxsNdfv2YOgibSKL4fgNEavSRtBgcd1118XApjGxi9aRKTfgzvfeJyhjzMECEaQVa1uOA9UrBOdSCM7K6ZhxKvHyCu17T0NPOBeQwaXlYgLTqAQnuea6G2KLugXqyI9/8GMwkFNcG3QBGhjVU+iQJjG+wryvN1pvU7G8VCZL3Ow797zKyYsbFNSdEkbOdux4N/J7HGb2hHLT65dhWVACTcdGygHmDUscqeFBusCLK6eFLKS1+wG8DQB9lB99qiazq0fhwlF7Y9gyiZKAhcKWMjhIvBXEF7uyVOgfJdCZOfGeYxpa856m+zGzYnFm07bXC0N3MReaWYsZsqVWCZJKGnynU6aNkjkN8noajCOzB6Ec+Ws9Nd34qMSwg6F4KPlE84NTNw1yqmbJyrrpataAN4e+whlFdEvBfIoA6NP5UMlAE/LxklArSaXDqbeEM7iW/mVUD6OocOgJUViOAjBY6ijrwgZLKZm0RNoRsiGnLMRSY4Dj2Q2QpfdzXcMEVJUsfH/XSCGfVaqIYqHSFno41IRIJCd7YEl9aQdPMtvNZs3ZHcxCdNLXd23HkjryBf0vRQf4jKOUar1D4dabbsbPoz589StfRuG6GsI5o4/ADP3o0SXzWrvBtrM4BJM5zFQFuQjVorqiOtRik5lHIN9Cd1WirfxMD+ddzEsP4og1i0x97QqUjvHVqIXOMR/8dyn8tVqyLUvXNGCZVkq7PDKmBlS3f/yjn4Sr118dtiNOWwgOPr0CChh4dBVNK2kEZ9Gg23TtNWEVkwrb6aq+xL6I5HQCxgmCmvfotVdfAX/bgGBmomI7cOBA+M2vH4xd/UxecyG8Qe9RKx1lvYOzkDfbdNV6mibMYQPRbkSdJZvDt4TE5vWTELALJ4MRjzA+Cj0MKtkUZ1upHH02Cd5oouElyVcxdeEvcUvvuEnIBNQQIY84fploek10aYUxxi5fx+KkhLv+qhDQ4gsLZxYgaTQZQHUeumVt4XePvRcm164OVTNWhlPnWqP8SxIjXrrby2T3AlTMMMi9j5aZNIUyQEbpAyq06izlsH6znUQuqpxxpWw2yFHctebNtjU9CsD5Pkzt2gg4jqFh34+BR1UNLkWYiqilX1LACFTJ1NBQ3xQByZHhSzGtXrhwcSyL1cSSLe3NveKKKyOmZ8mik7v/HZsZlMFiXs7CCkpGgUqCqvOLtuntDE98ZcNRew07wN+jrHDT5s1gCwsjkPtfw/O1YTZk3hKCaAmiiA/86gGuDx+J3oN0oArxAlBrbB4Z6JTEnB+GOw7tN52je4uq8VPP/oqRt/3hs5/8IvN8b8JrejGOKKm+K+Cv1t0Fhp9Xr7wsShYNSLlg72wCf1TPTEziEGq3FzFSGQUTdCBfpdU0Wd/8nk5Wl0oHtY3PnhiwIsgZ4KRGuAn5fZiF0Ef2EA2AIZWOxSzKYfwEFcR8TgczR9XkKjqwbkaVDZY3EhUmgAx6W9mkBDAW9wCvJfcwhR8sYIPnStokoIyw0PuS4ZrxuaTXRGlr1IwHUYMu4N4pQkAkAKSuCue68A2ARzYDWk47kyDTUU2uZqO3YTbUS+e6D47TGBdhdi1lZwx7P411LBUHUaAJ/D7Mv2cAfUSBUkRRh5kfHtDzF4xHQ+phDGfGiMRJzDs7iePXAIey5XNsgBDYspBW97+VU21hfdlIcebStSQuZJYbZ3D5nAlllQT4LaXBDrx/NvtJJ/DbFJDj1V53KJRjsiT8kcgsuQ8YR6mJ2MRM9c333RUqgDOygHD07+1nbLKMymHhtKmR1lVKo/nk+eHY2NpNoFu6fFHEpN95A/yLKaRl4LQp7D0ndtpo/tml1ctWXUOiBolBTvjWN76LBuGnwk5cyM6T6SVRZhfmZ0blH7Xf1sH/2wvVpJfX+du//7soaWSG6zTD008+EZ6g+1pFxVYCG2Iq1Y2G5B76ZoiPPfVUpMsU9pHOZAAAIABJREFUaRIOjcMGRS3c2/aWxrBn51aSphJ93TEun4un7QqaL3iLFDEsgB/yoB14SOzDHKDOo9qVFeZy30aapLQhfsmJG6EqGZ7otI9rDP6xYWSTgp9JuHWpREOs+vTdS8dOn9wDDhX48CFsvm4SH4LB9QvMTJYsRMX3dPj+/QdCOdF1w433hoO4k1/iZG2hXCrldJiUVw4bHGY8tA7GWGmjpyEfxLC/8saUtVJC7NKsYo5ylPLhFXwLUsnkKqdW4qCNKggAe031dMaeMCXm5tWfPIhJbXG444Mbw7yFsMopGy+R7vd1UWv3pIUdaOCfAheUblCExJIKCG5IA4l4gyXxl770l1A66uLp7Nyem1ocS4a9gW/CDMaT7gIL2GzOoOefxcb8XYl2Qdonnnw8nhSeoGaGnlw2VmwCVFZWxfndagQtO8l2DiFTNTB4jI7oLaEZJ6XaKnTIcFr32o6fPAymmMT1UF4QMIvKUrm+HkjHe8Lzz74Qy4oWOENTyHxXgavJYrd17/XUodhiiWCQlaNllqkay7JN14Ru1CtGyCYl+6ZRdihAOMIp6TyfvLhOGz8GuQi8R57tOACvei8ZH+WdKr4ePqNMQERKgZwyT0s2r/pzvWx6MQ4zF+dOC8g2kuMYj1I2jG2p6a8sFQtriHRRbbA8gmgOmzyDknaQ4OlQnuonlsgOv49cYnSMwJIFfcnumZ4T/ZiD9xLsitlQM7OKwkBzO6N5jEhNrg41iJ8qoXAJVy2tMi3hpMN0S0QWpEYENRUx1BSkPpKZ7OiOvqKU6mwkg5DCmInS2bSOQMTreOrLRzMopZMlikc5YG5Too/3tWunubYHSkK8k7lIwW4OB7NyVVjKnNrhc0i18Uujdic9LHMtgVV4mfCmiHp5lOh+CewT+0N5YUUUVk3hcHIWtoZ12sLUzL//+H9zj0fDqQPIjjH2OLOyNir9SoA9Dy49jfU3Z/6U8MDTr4anCHpVZljPINNOwyk/BygglwYZnhwC+NdetSncdsNm5qzbwtuvb0MNpDwcRu/QjPKkJee+vUzttIZaAmwV+ovOizZ44FP234F50kqaC+/D4XvkP/8z4qdmcGaOOfLTWHd2/O+44w5mb8/FUUHLXOk/akf29wFHcNCNDUIy78NvtRuVIZpt9UcPhKtvvzf0l1DOYhc6xAHYZcCi0ZBJYNWP1TnsqPZrXhwpjInOud11h/djA0pye2yMjasBGw/H4RSDXBTw/ZcvXz020K+6whmCm56YZHILJhOdUa7ImwVBODt879+fxzBmRZi1+KpQB9kRkhoD6BmxXChIzaUEfZ8ybUZk3DcoxUJDogwgs5u0P4+SdogyRzDUzKRd8jA77SKjSZ5wDj+vWL6WLlINpdu58Oa2F+mujITb71lPaXMxgpxNmG2cPAquloOVWn4Vo2QMs8MlsyukC7yAowC9QGcn7+mH83RxSF8w1i7TdB7ehAz3hIdki4uUssYgKNBqW17cy585xO8Gt2JOpV//+tcxg/N1ohcDN95sMJlNNG/2IhzCmPel+3zqVF1Yc3lNmIMZ90h/KjI40wjImKFQWjbBueuhbNm27QBZRlZYsHQqY0It4Z1X3kKnb0bE2Az6Ni8KOVHFMD217Jq2yQe0lIY+kC53iOt0PKeZz1izdn1IIhjnUsKlU2oPqwvGo7dkFXtzvCxO5Yx3F8W/4qJwz5L8a0A0mkTGE4m+Cc24GODMaihrE7OAKoQwRqN4J/+WJ1jtFAMBbJigZCOjU8VYy18WWDK4Zy4/o7u7EyOWq2MEQstpS8gh7kMaZWYGgceRWSkoQ8pqE2zT2aDpbKSibmStuHiz7J1szOJhyLic8DUoKZfTvaug6zgJQYIUp2vAbQ5ziHTjj9pGlzMFc2yVjAthAoxC7zFAm4mJ444SWZzJtVwV15GyYoCyZHWwXHzOLEyVZTFFS1aJxAY2pzfEolSHkRzcAr40TBWiH0VC4ICqAw6cM7IKE3igdlFJ+G9SceyU+u+WzK65TLKrVOTK1ItXPKGNg62P99Jl/mYwZp3Fdry+Ffl0Eg+Ae+dTfT5XELQaOPDcP7cplkp18tivfhOeoFGWyUFl97qoOBfcHM8RmlCxQ0rAXTR3IZ8TjFBvXxgGKh+b6UjnsqS1K92JCKZTIo4kym89AWZskPvcpz8dp4JOonTyFiOd06F63YDyzf669yNVynlSPXG//6MfgnF/Jh7GCxbOowO8B2z7qWgfevftt8BrhdbTep6m40GybqCepLLQSFafW14alhAUy8GrO0hgLkgYZ23IxfVL5NKvSB9ybcv8EZuVxhOJ6v9lLj0xbeP3R3GH+5aEsSsvn83UwAoWLyoZ7QdJPRkMJltLz8Ocoikr/PiXrwOoruSknhSauigxCAiFZHsu8CHA8QLKoz6ATBUQxCEEs5X7tn17Gb4QB/ftB3dDhQNAcELdVRxPsNIWsQoMHJ6o+b5HoDtNqjoModUonXDEKqMr1Xaxn0YFWBX+czr69PTwviqjkj72wvyvBVPw9ZUKj3Z2NDt0vBdLMyBZXhjQLDfiqBkP2K8JsUC5Tf68C8eM0PJVrEF+miexGZzB0SAnly1OSZChdjZ3o1JcHl57/VXIk3XhY5+8AeyuNHzq058PryOB7ihc5LxRWjdQXm7dui8OYy++bA7lAt1Wgvgiul4zkdM5xTiO6rNn0WjbvqMuLFu1mNK+JhJ6a6AVdNFJamKMqA0Zq0JKnotkMtmMqKVw8hWAmUStOK5V8NY8xcy63/KL/54w6I2cNMvVuCgYuQIaGCWziRxEq1bL2kjLTnyJg8lbGyMrTnMcjf92hCmbDNCFF/122XitBORu7ukAVAGDShYrkBZPxNfSsKkzu3JhDgCLqLGTxebO4XsNXJanuWQ4PUgTqX23asHiMK+wPDQePhoD/CWy5NlF5RGvfPfwnnAeNY8heIA8+JACZDBn8fxQzIaeivz4CPgPlPiYmeS4PpiNFicUBxQLlT7h3TGjczOksl67O51qIZNg7tHmi9qCBvRc1lCvOnl0COWmSTqVqKrpkRmZ6tEj3GQDZdyIkqm5XxMlViKQpcdDxaxPINxuX6QEKVCBsEMnqjoRQuB+tvK6WaiNRF8DrrkNAYQS6Cendu8LObEz24On8NIwd/HCsAjycCVZ495fPxyWlVeHf//J/yawFaD6sRbuKoon0DnWQld6+uUXwkLoIdob1gHPfPFLX4GASxLTRqAHcsCKiOcNjKN2nqKbdH89IFTPUa7IazWDTyJw37r55rAQrt1HP3RfnCpK53lXMH55nOmdFu7RNddeH+XJbQTYLPPg9Dqaz50JdWjVdRLc1jP6pR3maWhSBZNqQn3rSNi2D2NtoK4lEOJX33hNKKM8T9dNjMOknaQldrN5LXFkhRmMIdHmUCoU2F3kQdp+TYTB+P9RCcff/dmNZIarVlKqfoSbNwdXeuz6MG3AZR6co2gGQH5OuP+BHdAPFqNIAmkvF6zO1mwajuoA7ZDmOR0AC1gk4hjdFxiQBWc5i7zyYdQScpGKqa6oRLr86mguu4vIL3amA5RqFH2ksZ50+flwvCgNJDMOETyPn8aRu687BqOp4GatF5QpQlIGikhFpaAy9TXbbHgwjaHgaTEYmYEdRx9e39IVyCc5gmbQWobHqfvaktWmhAFKNQRvzCG4cJaTZjGexHZRTb8dQBa/E6fz9SLplOkOeUIOyO+rQ+1YMxAIniUEnKM0YGbOrghr188iY2sJ119zPd0tLB0hA5v2S4xu7+zjs58Gg3sjzJhTG04fOxgaAKP/4jMfi1I6qjQc48+1SOUoK/Pm1nfxvGD4mJO/EGWWIaWsoNZ0s/hqoB1kUM4mISAAWBSpM8mcemZxfWYUZE0GLdVGxoeiIoHWpRCntPxlOwLjYpfMKFmpZe2I6htxkVgfgEnJRXMX05SYrE4d392H9FQuZZCv5mbv4si9wPd0kC0NYkCUREmaYdOAe2oXsd/mEQHVlqyGPylkV2NkamMO6XNI5pNBFKh4A9iuesh6PD82zlocZqVjAMO1tA2jcswInjyobYd2Qz04Gg+sRtjx9WT/5Yg75heTTTH9conmg2WxWWwObPqLrWjhWdYQYePYUHxFu/ZksdyYYfBeO41STCIfjIWiAopztiofO4o2JMwhg55y6iLjUoMqdUS+HIz7fJzeOGQtTaNoAkIN/q49pc22VAK+WIHr2JEpDwDpHsIT4tndzC/bESxnj+ylsVSBuKtTRSPgiBmIUpTAKujU4AU1E0UXmghg0XrOOV/u5dqq2eHq+UvQptsQJ2os/ddDIu5n3X7+i18Iz3H4Uk6FNPbWRz716egRMX/WgrAaX+UR7mcfIrMpqNOkkqDYzHga6MRMfuWq1REqsfFwMzO6e957L6oPbUJiajZJQCPc0311uPIdO0CyMwSs9XL4yIc/Equ465E092ffJON78YXnosueykIt8O+aUP+ZShf1zts3h3lcwxe+/o/RZLuPZ1bNYbX86o2hasEc1hTNQg78mQTVBIasJJf2g7qyjTceWMQpKgXxvOLBEgNdIquL1QoB0ZiQ9MIPwtjK5ZyEmLIMnzpKddFKh4RxJAUSB5E5qbg8/PCnb4czrZWUIlPBXyaBH6BtNdzBWBZm0o1HGUdBwA5QPzMJ2kZZNaTHiziNH2YyoTT8+Z//X3B6LuPDNYVnnnsW05hEBrXzza18aNRGkAHSzasUcHkl+nJvvfVWVKbNL0Y2nFOkCN7QXPAnpagbGuDoXWqhG6muO670gLM93clIHi2KgcmW+SVOIj+kzmCyteVvGbicwBBXiyUoQcnvSdBeyuKYyxRwOf/NdrsBrgzKh38Wv7PMsNy2AWAwaiWbcoEvh6v08G9+hxH3IvTxMf6B7ZCWiZowgf8Yc7Rej1LpysXYhe3DkayNE/Q0Nna1TCE0NZwKKSy0t7nOUTKfLKggemGOKCBJ8Gjk9B/lVC9gwaQRmA83NLIYMDpmkUzhtOtEBiqrAhFMTppEkMuKnVSDlAbP4hp6VHjSRXKt6FQUpfS/nFMlvFHijURAl+Am1jROboiZiYuERZUGtpPGYbQAHDWb7206cyJaG2YSzHLSCgm8KM6QkXXYXSVY6bSWZonLPcvSOBx6Rx/mR5bfEaRHjXkMmW85VVm41Isd0RaOgpVj4Lh73toehk40hc/cc1+c5RxCe+9yGhCTsovD+00HwsNPPxGfaTMBssv5W0qg0skA5ATidjCfczwf78Mlgm8ecj66ZiVRGlrWiOXqcN/PASr+lkvjRlMXaTPKq0tslttnljrIgdKC41yWn5OMwXlbA1MRGaJUEjlg3QTrPHBFs/wof4Vgqr+bBVoxOP8apzZYb3bFpZ70kNlHA2iy1FyerweJPrpmk4NUKio+dzGjXcTrKmdlYLRSsqTM5DWdCshivRYCYdxIuVqNGTv8j3AdPLqD7++KBu/f/48fUy0sjFSZRknC+w5FzufnP/3ZuK4bqBY+xtRCIYd9B4wEYSabMINk2ZL628EF3S/HGaavIgCnWL5SQh5jYmcRyco9d93B4V4Agfhd4Ag4s/y8FcvPf/Gr2KyYhiyVe1J14F2o79xBUHOcT0K4pe7WN98In/vzL4SzF7rCAagk3TQTahDfLGBdtwBxSHvKZdC+k+zVSRYP5ViSjnexrU8sV8dIPATsJiTPXbcGQg3KI07ngdayq4IOLZgDBy3oQMguLaQMoAvFSZGcRWekvzz84qFd4WL39FA5/aqAhSnDtpe4uBMYd8ymK7OTDAxtKJREygHBq9JKw3vbCBqYuHzis5/n5l0ILyFemURakUkUKKVEFfv63U9/ift5fVgOkVDuk2C+BraS+44DaubnFTKbdw5ruJkxQNm+l0iapwEN6W5z85mI13RSwuZkk5mxqMTTTtafjg/HuT8ztPr6k3HROZhvcBN7s1Q26scxEG6IGdvZ02fCu+++Eykji2kMGNgWQHDUQUi8Ty217ZTcgv4KXNbyGidhmc+ASqIKg93Q4REwoS7lXppI/wlQZDJ2ZcUglbBuBZ9pw7hb+ZlL0GuchEjlwakwPA+8JDMjF7rKWu5ZS1QW2QVb/QjZ4AVKaeWyR8EfS+y0kVGVsskzi2kAYGySLI4FJphsqcpiGLDdLhOch98BHzBiFOMLIeEsTnam4gYLS6KnZe0QXUotfofMPPhKGQ9wGWTVaQyCZ5MhrZyPiCMh9BTZb6ZBjm5dblZZaCUbOks5206AGgKfMsilql9GkOklkKXDayRSxDLDrMlyNZu5zQzwldQMeF1gall065sRnkzOABZgJZ7ZsT8MEOTPXWwMF/fvDbfeclPk22WjmtEJnuYzvMABMggnAZQv1OK7O6y/BLvBsbU0Sp3zZP694F3MTMT7kgj22keSgSqY7OgZnT3xuotgcN6nETbhIMGs2E4fmF0NZWUzgc6yWuqMncYh1qp7po9n2N1PKcznmZiCUO3a7MExMdfXGPfAIBc5dtJs+PxWLtH1inszQsbigHompavmOdlkZxfoKmdzbzUYz+PQs8I5hZtVjhUIvy4S3OVWTlMCf+mKaOU3wvzyhuUrQwnZfAaf73TjqYi5XkLw4q2XXgwXqGpO4taVRIZ5G/69y5cvg5J0KPzZJ/+CSowDmOaJnVgPW9d7MyRopyUcS7SR8kHGCx8Gk5Nac4lgZ8PhSsUErr0STt2zfLbseH9/cv/PYuOuGLxe2Gcp/rbzCIrTyba3Y1Rto+PjH/0IWN5eRi53hClVaPQBDwxpNM5D6SFj7mdqJBl8OYn75TC/XxPkcIdzoky/NCnnwM3y+N3s2TUeC1Y5kmCv/i5EkNSwuwY4IC1kwYHTfHeYFHuYlry1bgpu4ZeGyyCsJoU/vIjH41glTYGpLEQeQCcNho7T4ETN4ez5M2EFFmz8IfQduRBWL14ZLrv8yvDI758Nk+GxeYQvncs4CoHw4S3PUUquCKNt3eGf/+Gf+ZCzsV2bFd7bvTUsWjoL0ccyHLswtGUxFBeVxQA2Azd3U3bTf6cGZuP81QaO44lmkPKD2K1St94pCT9sGSe4HR8VQMTXNIPxRhgMNe+wnPUm+Hfy4czgNm++JTwHKfc8JdB9930wXHf9NVBA8iLF4U2sFVXJ8H1Ona7nVOoOSzh5DtbtogzJ4aEWhqs2XYlAZj0s7U4s58DbCAp2gFVDkEjbTRlyCq5TKljOvHmLov2gkjXPwIGaiwT8Wu7ZCBjS8dPMwNLM2UO5nw/g3E5G1KH2GV2hTKCCSTR4klgUqbjYZ2TTxURuXLn1ZAQBWjmAStCsO0+A8M/6aqr6MkagdbONxllMszCyNgKdKsYSmt2s3VEAoS/OGzNYGpL5HOUZgMIjYFBQRa5dsyycxlQkj7XhIm9ppcNeNjv04zpfz7O5yHVeGmNcDL0/6Q+KjA5Qbldim9dKQ6CFzWlZmAROWYkAaxGx77YrV3Co0mEvmB0uMhGRSYnawXunMFDtqF3rMAbJ2Slh91uvMQuJF/Bob1jA+J2AdDnzwufojgtJFEub0f8VKku7c898tlOA86OAu/0E7iHWRORVUVablSRTPluuFjCVYAUbWfSqVnDIyqeLI2w2yCj7PIT6NR8nO8iiTK2wSUVWlU7Weooyug/8Oso3RVmo8RG58VlYDXgMblFl2Qybe5z4Pg1XOGi18eP9vCdpUEp4qhx8NDl4bkpRtaOanUYAESftkVpBkMmUjkKzCyCWwVgSFMb7hlTiJnlgQYdpiKuO8t/tzI/mM85XVFoAT44Bdg613egRXqIiEBL4wE23he3vH0QkYyE8tmviyGAqkFMkUtNk8brf27ETuk4mAfcCJTO+ysAEJk/t0DE8nIrRm6shM3uDaaMLVGSOfZpcOCfrSGYT79XJPpXvacWjsMA51FlW0MxYg2pyKc2UvWCvh/i7AYLbEJ37IpIdYQg5nk5/mGH6mvLwNJ9yxlX3LisE9/pEdzUGQ7BNDxDFGVRVkZGQ1Fa/eewSWNEIXgOZnObFmnrwDfGUZ8P1BgZ2OzPDLx5E1yyU0V5WgoduFnhSSg6jX+WcbmN9dHGmcMMHw+QunMPPXAzdBNijYEwLlq4MGzdeBcA+K3Rwivxuy7Ph5ls3h2xa+3vf3Rt+/cDvw5Vo1Xf1NIRTDQchIl5O0AMLxPs0LcUhfMibpPAqLxinz1GyOtIljiHdwqkHT3BZ1eqt+YEtKcXfxNK0GRRXm4jyFzmhDHSeMsqxaOwhw9vOqZ4SHhJ33nlbVFrYS+q/C5elI3SCNGxWjcQA2MH3qcAwDymmxobjdJB2hzvvuj28+PIWMtqq8PKrL4Ull80K7+56G5Ly6pjBLKVkV1341VdfjOVHOoFhBvPCy1hs3/nu/wLfxCwHkkQHdJzzinDSBctAoDGVX5fkBnHalU6rDTRtOeXwswSPmzl3GvOfmDuzONLJoMbsIPLscpHkOQV2NEzQ6SbzSGAadEed7WPjynDPUhGDzdnM7OgYh5badMNkYo5m5VBiptL2zxpiqiJzJBSOEjTOHQ9zq8BsAavnYDiSQcbRAyWm7mhjOD8A1WLBwrAH39zMEig4Z86HWVXTaazYtU9GmBSMFq5UGlmXzyGbjTQKETYDiZ7CwZaQrpJIEhL6PO9BHO6r+dkUu6s0LA6yJoohiJXSUEiC6PvO4ffDAkQU5D86HXMKipCd7RKy28lAD3InpcX08JH7VJ3RjFs+IPdwwKF7MicJqkTgKOCZSkap30TCmNhtQhZsueOgt6ICfH+hDSfA+HY2epKD5ty7Sg5sTcZbmWzpBqedcAVTjDJSRiybCIoDwAVuzti1lTdHeeo9iCNiXEMWz0Li9yivkUKgS1KFBf6g9BqbJSo9e2GaaOuV20xpacaUwesUkeVlgV8MI3Ig2K9Bcxafo5WsT522HDUeIZxPqZoMnQgbTzqt55iDbaCM3I4b32QC0qK1V7DPxzCuuTo27y7RXbVZd45y1gAhTGPX+SVky9dAbTpH0HqJdb755psIdMiikVWrEqwX8eUc2FZAhwlau3e9H4Ok2GMm121G6OFhVVXoZA73wxn2Ae7na4yOrUFeavrSxaGF7PkCGW4ewVSF7S6HCmK3H3yY+95Kc6qAvVhCAFSEIg9StQeMpbK46KiHmIIKBGbjmB30pItHvwOdCuAf16wkFjtHRWS90zuP40ktPYMMebehj9UcDtc3kwAzU8YCl7n+1HNPh3XXLYLzRYnB+MlUOHMjdefC6f0nwjALYy0lYzcLqRIwdZhgdYJ0+AVs2r78lb8MmWAyLafPh/t/9gBzanDcZjLN0HSUBZ0fB+kXLFhN+dLDuNRzNBXqaHmzmSl7irESlNDpbF4qD/EyDGsd2nde1PLV1rUimBMzn9dff2NskRvYlGGSECzm5oKbDF9I2SWzPSXF9Z0sAU9QReGVl56nmXAwnKg/EuqQjllNd0of2+lgaY5Y2bHNL8xg/KaOsvpUmI06cT38vfffPwJJeC4zvw+GuYvwgaDjd+r08RhU165bQZaMsxUYU+PpVoL5ImqnvPDEH7YwibGbPy/EYLsRxveMcK4FikzplFhyjVreUGrXoOmvMY0cOJVDKiajL0exlkOKnwYQ2AUVomoafgTkS8foLOsT64PuZgFYXskbEZguJTNR462VzlVHP9QOgtsIRN5kJifGyESSWRjZYGhFSXDP2hvDtDx0xpIHgCNg+XOK2nE9gQVfCmouaXTIeinRjoPhnFdZo6Sa7LswpIKxZdvMIMMoZ5Ptq4eoTYdVLqDNoxQyx8lZSWFOKd9DeXkeknR9Yzfev5fomjNvexq2PKTdvpQeOpT94YPXbwg1laXhwKnDoZpg30NHdITD4gKbpZLNXQTPTERRn4JMsu8uNmcb2VQD96AXTK1fGR4leChn5fql2RTRmYsqw+ZAwqQYHM4RMQK5QcuytQTZKkfQDG6jbKY8phMU/JyH8EIH96+FYBIbPPycmbJln8FtwngnX900vl8CsRvVjuxE9mGGMmoyoYAoXDla4WRyZCI8D7mGsSNOgE7iWWsCpfBlM1w5uXg10DUcscpzPA7KThKB7uo168MH4MNV0GVv4s/P/OFZxgo/gMp1S1g8lXFJ3uIJMOTFrM8unsP9v/xpeJ159T//8hfgyh2MU0I7qCCcEvrqV74WK6N64JvEGGFn5NMprNHJz7oP1EXM5eA6h2eLe+rqTddGLFxLhBeffyFWbCpZOwzwyCOPRCqKUJUkYV27on8wwewYzYgugl8mB3c6+28ZlVYvceO86im4m5FXM1XUFvL59zMkGarsKIbQ7wQOdJgIx+j7IdYsAT3ONSd8eQ2yScMXX6M5wcZBr6qNedNWMLRLbMJLbMZeAGEeTSgC6D4DoLobBdFiMhUllp0y2LZ9W7hs5WIG9XljHt6ta64Jxx57I+SDr+RAHl59/XVkIOrSjYVpU2rCGSLvfzz7RPjAnXeFcnhP3bzGrjrsyppP47WQS4TOIrPiJtO8+OhHvgLI2Yz6QiNZHKThbvl1RPgcNiUsbeF1F9NBlFg10qmtnRaDnJianLgJdWIj+tw58xMDxixCZ2qjbVukkaQhL740dvw8vUpI60/DC/rtg7+Kncdt77yJokkVmdtFeIAVsYOqtaInkaNPHFDh6eceoolQFdYzqjIAt/DMqW6mF14nYAyE2++4ls+kZh3KJmQYlZUlyCUtCk9BMG48i5ZW+czw9q5DQAMYBWNdqN9Bk8A1Gd0Y+NwYjYgm8MIk7uEl34+DQ78GSZs5dFTzOKWn4qxWRImmqGgjGM4MsL0WtP6O4+QlfUQ9sWYWi+WYmJbyR5OZN9bAuUFQm2xAs59B6Bx2WA1gA5yWxYwtTEofCovLQeFazoRZGBuXkEG24FcwQnf07Pk2pPEXh5Pgi8dZ1Pm1M8NpcKHWdpU3ksKSWuzowDmzqG0KwCuPNkhzB4SwAAAgAElEQVQZQEkmMjwgekL0TaELvXIalQObPzNjSjhytovmBVxASshkZdFZf1ml3NOTdeGahVASwAZDdiILmg45tpfA3UDmk4f6Sh6f5xTP3gNI3KqHhb4DWfkGMqke1kC/Pge6fZHlZZpRGejYBeJeURpKYQI2ipMhgvXicb5PpoGRINbNZ8xRf9D2DdnuSvwHnLg4xrigEyFmEa4rxRtdc2YsZhf6gkbVbAMl7+vrT8AmmnlHTpqyTwTLJErUNFrBNmyi/DyBVYK3+o2qk2Tyu9dcxuw0sREvYlS6ycYrYTNUMUP7N1/4GnVXQpFqnNUS2WWoqvM8SUq5fY00Dna9vTVqFo7ybH7y6G/DbjDPOawb+W4zZsxhxvXtMLWmNvzN3/xNzOKEe1SKtoRXBmwf328peB4R3PnQn1SwnpB6qqYqUqzTefaHf/dQJOX7b/swk5d6NUG2F/aZzp7t6+8mkM1Dmj8bviUZOPc2lRHCZKCAhSQlafINyZidalE9R9GJYWCJFoyrilF/kbsYpfY5/CPOzn3zWXSRDZpBRyzvlcf/51hUvIXf0kZZJ/lRRdcRuFM9Yz3hVBu8tQJwhck5YcWGteEh5ISS5U6R+fVT4p4nIzlDRlYIJ24T2VfrlvdDEXpZReBsRSiEZmNIYbdwQe3s8N6hA+HpfTvIaNaFudn4oXJiHq3fy0YDi8lDJ64It/lDRwhaNdBG1rBoifrtke8MnsDQez9D6FBchke7WCosIkqewSFq9b6R2FWV5+avGXDKXCQuXE+hSWRsBjGdrhT9i8qw/LtlrfOqZwk4W7e+FWdhC8C3toL/HDm8D20vMkpwNQPeEOXb008+GhU3brzhmpj1LV2+MDz36tME6XPIVa8lwDaH55/ZTRoPxwrA6aZb1nOjYZlvfTUs5gEvQuBwcKgBocyzWNYtpFR/KkyZuTTMWrAy1GN0U4TW3evbGaGj2XKUbnQO9/QMB0E2WXK//gkstCQW5jSzSQJtPrdmFk5PU8g27K4eIXvzEFJEs4kZ2zTKuBzwtRatGPVYIO3PZIHoimZJ5jxvAad2M5vVINdL2Zltl5Cxs0qCaTml6hSoQg0Hd4W1NGEqUIZuB3fNAKs9dhb9MjbdAQDuXA7BPtRZugflSLKZyRiSO+HwqRyslBZD680EtCSwNX0nouEKFKWMgdYwu5hADLaTnTc9nG4bDWcYc6JOD8nIqmeCOY7l0gAb45kSzFM4eCdXl0XpoIXTmNmlzDwJfYPwEAH1Nk75GjZZFgeYQW4fuoedlEzdjgopNhBp86qfgFNCivZ3M3xP/AhYSyo1RIwrEdvRuwCLv5TOuFy9MrqqZ0+cZAKtPyyhkSUh5QzYp5MjE2TUEV7XrM777TorowvqOpwgqCuhZZYYLQRi0EsoEmfxWfI4bA2iSgqZ8cj4z0VNRgqQQSGFpkClVYrNCcr0mcwud5/ntdj5mgl977v/Eooganc0d1HC9kLunxRVe+dNL4JojgovHq9TwLRefPwx9CIvhJtxyaLuC9v21IU7b7ktXLFxIyVtVdRYfOutt2Mj79/+7d9iwnCRaknpJPfNa6+9EvZCH6mgZL9209VR5kkaicGlgYPN6aHPf/7PyOCqwgOYRHsfvH7vtb+b3dld3kvg+5uvf5UMFTiAgP6fjz0WVlE+1wCHLFu+mi7vUdab3f8QaqliTpAxDtLAyoM21U4155igSkTev4RQJjALwc4DRSqSROFBA91PvvvFMeVb0jnlz4NpNdMKjkYfPLjeMUqHWrpMOb2hbawprL3mcuTKmWNknrHnEgsTtvK//dPPaINTqk6fHXKYsVk5MikksRGq8AYtmj09nIN7ZNeuAVmgJ158IWQvmhlugEdTNQxxuLcrXGg7ioP2vrB4WQ0gZEFsbc+auYLW9WA4cwLBwKolkT/VTDcXQRtIsOjSVxZFQqFl0chwTqiHknEEJnZCVNOGhX6RJ2PJ6ml8NaKaBjjBS6VYJoBK7d527cLVi4WnWXIzlJYG6BE1U8vhP7ExCUajAN2ZWB0qjX4R1vau994Nm2+9iQyPTjDznjll2QR4XgcD3Wf+8BZmuhlki11h46ZV4DVnWDBL0ex/J8wETK2pLiRA6XrOlMj2g+GJ378eNn/wc+FcG51WCNPq+tWYiREAmilfutkwCjFOaL9VVdNRZcMqMCohNRPQeuHkklBFK98Z0yOnToOtkSWx4HvICjRW6VYhw9ON8t4UXk5jJguliw5ZCwrIFXhvdJKJ6Oquq5nGHyOMwkwDNihKwkiIkrX5BFQAyMo9+O82tiIGWTsfbtMo4DAYVTqYDWlFCwGysmZWeObJV8Jt12wmA5wephB4L5GBpNK8aOiAJkCndpjvradxk8yizuSwWr8YaSHyjgtt4GapZeH1oxfwh4VCAS+yumYyEzbbwxWr54XJ/Oy0MmSnwOYOAT9UFGCVN6ky1NMsawfT6wQ0L2OzxJFGFvk5PtMoJf5+Ms8OKA49YLgGOcOKCicTQS6qXDjpMa5Oq32mPLEEATWhfjJZkQeeRzW483lwR924NLjRHWwvTbIMssc/KtNGualxdVqelYP20T1MTmFUvaZryOZzj8m5JDYQpAAYeF6ZlM1SSvQS8Xvc3Ocg0Mo4kEKVA5etymaDPDq4ZZ/90CfJzpIgky/h4Ogk6FSGwxjX2LzosSKgcSPEk8KMbu9QZ1g8b0ZoqkdGDQJ6EuvH5KMabbuLrP+f/vTnMQDRd49Bbfly/Bpefz0eKB/7xCfCPffdE5t8cSacuVQrk1OI6L6Kgbt7zmxKwypJ80MEFq/3tts2R7UR+aoPPfQQRPlPxEzuq2guyl19mXhwxdqVkXcohaUNCOKqq6+FmtMZHfxMbtrA1E/xurfgXpaCCOk5mmFdJGC9wJ7tZGv6NU+wB+KhIU1I1Rx5r9z3XKqPpC/eu36sqgK9KUqq5nNnqbexnwNHKKAFjPQpvJWc8Mpu+G35XaFidjlMZBca4oH4sL7wKB3HMwDZaUi+6Ft5/EL42KwNoZQsL2M6XVhGNQaV2QYXcjTnzfffCxUbVjLwfkuogMSbDGDZTXa29b3nUe2dCe0E31J8HCsqZiM1zeB1B7yvfgytJ1XQ8YP0S3Dr6ADAZkh7AEDdINUPppTKyeaC8bS0QySZdkJ009NFaeiEVwIlAJicD05S8PSZ83kwbdz4qpgB7Nu/m0FqLAFRtNi27VV4RB/k9U5ys/uhkjAfSibyPDhkObN34oInz50M7WQXN9x2E88jFXBWM52pLGDoAQMtpNr6tA6E+hP7wgbkZ2aAO06aPMBsIbI2Lf1YEEILKJ1NFpUbXuLkLEDUsBKdO9I0Ah2dJPCKToFXCbUcFtIaBL1LKcfsXGbBJ5oJR2wyp3MyG6ChqTVmcVlkfkkoV1SCA24HANbQRTVeKQWTAZ8tWy+Q9fT2QozGW3eIxk1uMca9CDlOZsJimAy7hrGglB4mOsDS8ilNljO50omLW/sgiya/Ouw92RJ2w4WsnkzZjOJwKvShugPHw6lDkHNzysJHr7udAIZgItMZ6RwSjd10y8oRE6DEPtN4BkWK01wTIgxTR8kSLuDm1BVSi2eHd091MK41J3SgdjMTPLMHIvCKuZUh/QJaa2TRkoc7wV2nMvM5Be7cDrrB0g566ewV0YV0tlIydD3TKMNkdCfA5LogG/dSag6RCVulRMqGCsRsAkUa9UEUk4unv9lyJJUm6AgpNGQsH3ta2hPcP6oGibglNHcmcUCIkTYiH2Z2ahlqdz+OcZGJiaNZYirt7Xys7yF5WuzItSidpCAPqSY60X2wB1S55QqiQIOD7rYx2/FpNZgqAFtEU7A4ie41h+AUFHk+eMvtYVr51FCWW8p6oMML7t2EPHovOPoQEXKQrHUHEmKOUJZzGH76Yx/CchQlED7X/T/610io/rv//q04D5vB2F38Iqi3tQ1E3t5uHMKkV92CuY26blMQ1sil0mmC8GuT5xyE/3bmYR999PHIP1StRKUcG4L1J47HJsQsmBCqW7sfX8DYx3v0HPPrYngzgZBmw71cyijj21u3xXtucCsiSdm/9xDX0RGlzYrJSGeqWSkflz3YPAxeSlOql/JZVzCTFw2zve96+Yp9RkYDv2uok3TXuhljk7kBeQQRMZB0aAeWMEMAFM1wvQZz0I06V0fXqy8sWD0HQLwZFQ31nHDeOUSASEFEr7gWEiajHy09obYLNyy6Y2ksgNyailBYU4lbz8Gw5ffPhU6wjknL5mK59omwoBTglJS5vQPznFxSz0yUg4fa6XRWxyBRUjCL0nI+LXyuCd5VY+MJbgDM+ou4mXO9TQz098EKL6Wb18UJcISU2Y5Q0/kWANQbokS7asCSeT09dJfSx9SOme7jLbS3xf6qqxeEX/3qQcDWfLrAq6OyhveiF7KoQa0ZHHEOXVSDQ0FhFqn6FkavGiLOVjNratjDSEsJbO5MupvA83Sbquj89YWL7edIt3eiWrwId6JdgK7zUBcu5X1Gw34bGZddxfU1hV3HGD8qqwlHIAanM5t64wfu4b4PhMN0k49zupUQXKdNJWsB+B/mFNPBrIoTOzMZdzNA12J4EAXyjNiMrZzIJwDeqxDrzGQT1DIT+ypKKuX4VAwy/G5qopT2MBnoWaguySyWHrqe4hl5BLdGNvJkmkR9YHJlNAn6L5wNi8mmRjiM9JZtkfhaOT8MZZSFXYcvIB9/JlSWKTmEd2Uyhx9Y7IH3EEJN55DjM7SAb87i+V+BN2kmNJsSDtPdB/eyMLn3BMZVa+bDsTuG8cuh0NDCgmQddSYVsmBLMDghM0Gyqo2u+xSEOWs5uZMou3PNyrjOEqhFyZRaW3n2EBdDBry+DgLdVOgMAwSvRkikR+hEjtBB7CJ773KkjOxsMHZWERzQ60KtQDAfJYZSBLOl1XCg2BDQcW2IbmcxHqsZZDcQVMJFGmd6SlwgGSjj8LaDf4JGgK/bx4HTx0YXJ9ZJqhDqSi7dextdktul65iRTQzyZ/M9TtG0Q8OxAWIWl6WpNTixWaX4cT8BLjMd1R5Isa10y7OAFOyk5iDUWQNFqpxn/NkPfQqyNAc+h9qFhmaGXyitufeqeHcrfEog8OCfRvZWU46KNId9ITjfd//HN6Nhzb0f/likGY3xy4xLtZnjVAQ/xFpR6OdO7AUVG7jz7jugoeBMB16fDx7cQwAv494KL4lrvu5kBTvgUc3gb789QiJaeHaTtDThxfx3f4u0P7Spxx9/OlK29uzdhVHV6VAeDaxLgVvyouiFOnxLFi6HplMDrQvxCmwO/+rv/gbs+t1w6AyBExn/Yjh3A9ynPrK2Yihn/WSYA5rNK7vkfLJjXvI9ObwiLvf1e68bU+kjMMOYXwT3iA7WOWgZmp8cOXMy7D4E5oJiRjapYn1jR7jy6sUslOHodt2O7Ev7SaRVsqsA8vNDzaQpofPUOTAdhqOJ6uuuXEfXNS+2en/9i1/G+bhNm28Md911V3xoPSzaeUTngYELbNJzka2+duXN4ewZhnOH9AhgFIrMcgDdrAYoDLWUzrkFlwhmbJ7py1msRGkWr12kLBbVkWN0/KBmLLlsbfjtbx/nxhVGfKRmahUnOD4PR/eTUa2idJ0bfvSD72HLxg0rXojacCdKDTiR99EZPlYXHn9yTzzUPvKJFdAOKC0oGzWomcZUyBCE34ULpvNwd0bDmGGA+2P1Z8O77xxDaGBxWLFsE6X22XCI8ZvUzGG6rjiBrwVjO7ItfGDzxpAsVsP8b/ogZrgFM8IPH3whbsKxQox0ppGB4v4EEBM6M6Hu9AJapzHLOQeTn8ZdYG9kIJSbg33QAnLmU1aamUDjgcw5wMJ/jyZOwWSMemeQTfI9zvnqq+lGGRlqQbwzj+wBAUPGsjJzPfnJmjIKQxHP7SgZkpPFcrFaMNaey0k9W2OfjvNMA0C34ERs7hoIi9ddF+rPdeITepzFXsI9Q/2Z4Dp32rJw7iRD7cSQqRxCpUgeNZ4+AqbVSLBCGBV/2VnY6TnSNAlO4aK51RGe6BroRCiSZ8wJ3gZ1Ih9NwUGy8nPADfkFWajflJDFwL+irDyOUfFKGkVKWx+CJ9YNDtiWN5mmApJPcOscSB9jRKmJLP0MZWphFfPMqAfkwDVsIJi0EKyLyMIHCO5dkGTlvyX3KkFFeQqxoAeKjXaBAv3prJ0eAkpeOvcexZR8YIAe7tsIc9VlNMhaTh2jPKwInbx+P5lZC9DLCO+taEQ7B1QqGV8+fMEk9Pq0pxyyK07GpApvBkFPvT0tONsJGtHBIpZXYEzJ5FnAFvxUyB1FdHPwIhxC3g86VmHhFDZ0HjqIddB46JCew6F+8eVh//bd4bpNV6Fp+MPwr//6r5Grlw/H1EPoABLjOmmVcyAM8PnrDx7ARrA8VBFYhEjqyZauuGJTqK87GP7w1NNoFGJLCuWnnYTgaVSJZ/Jz1+AHoVXitTddB6mbwxTidAaHQBfNmAyaBFocHjx4ODz5xDNIKZWGv//7/5cA3RGe3/IE1RUsAXDCk0caGQ+7O3zmEx/GAWxveOPtP9BMaUCA4kTCY5hphP1oBK5Dx+7xx58L9979cfbtDFgWc5ieogKcWgg1awv/TfOzpALGQmfYiEvf6VFGAYlbEqbz+HVWhWRw2HKSpWMMFaRocvTBjdPGyigrq2vL6Wig7952jkFhpFZQmm1uR+CQ7LwKqWZBVjlUehq2cBI7RpObWc7JMol29CjimUco+SrBnpgEYJBac48b6K6q/f4MEjB6MHoyrFmzKnzmc5+NIx/ZKuiBK1VOASAvpIUMhSUtlYmIjsAHPhBxjnzq/0vQWcpKqdGTAXlHT4El9DPweyYsXrQy3ph3392Ox+h1XFNlmDt/RfjSV/4aeSCulQdkN/BDH7qXjA+1ClRpO9qa4EqBd3W2gknpTv4GnbJV4d4PXsdmbgaHO0yb/I2Y9s4CH5tCl/AkBsqab+xD8ui+ez/AIsLItulY1LsqqpgWTqOxp5t9ZhZKDOBJb7+1k45sN6M9vMasovDBu9bz3me4X7hmtfeGwqzJgMiTUDJuC4+9sicsQIDwTPdpMop0Ft8MaBOFYed5shXMsg8feCVsWIA+XXddWDW/ND6bgjwUlMNc+FvVTJ6ci0Y2zXAUz/LMpkxHep0g09UxEo4B3M6BXpGE9l79sR1kDShDzFtF5wkp+jP7wlXr1oQcHNnOg+fsR421GepQNuNs7S1NYTpTHWkQeLPRl5Nf1cqiH6XjWwDWtufAGThsKB2TTfT3IVJKk2P1gvVhz9bdYQleHyeP7A3XXbOSbPpoLCMGweuG+uk4ojahZttAL7LuuUw9wHe0zD5M2ZMGPaCRMalFBEJNW7IJHHavX9/+Og0bFG8pezvOM8vInHIWjYCnyBymr1wb0itnh/2A8M7f1pJZHz6JPwYlahly4gOKgxoIaU60gqkNWIZSCnaQIfXg0ZvNe+dxKKbRpBhNl9ALLYX31pB7iM52Tz9TOsPZYSpVxyXEFdLBtoay6bwy+lhJZllAlncc4F8+XjOZ8jAdaaXrOwhyJer8gWFWsj5Yioh9gq9SyWhMg+wPOQUZHhl1NuWfTaBRvonpOF4rmzlSJPDhrJaAiU/qPRpW0tnvbKZxwKF+cYBOLdDAqZNNYefL20N476iaWcBD08PA8WOhBPe7DKqKDPZSF2VtK/zLv/vGP4ZPf2QzBz6qNpB/s0lyatjzdXRaj1MmF1MNnXivjlnUutDJGqhCCcQS8TwitE9/7/sYNq2Hv7qRzzcSFuMMZqa/cQGHGq5gg3TrW6EPWeIfP3aafUXmyL2ai8p2P42ls2fryNrJ6uBAFiK0O6V0erjzjls5rEP4R65rL0FrIaT6RuhjS5Ytik3CLS++GR78zRNM/6wKn/uzT5IRDlLuNkBRuTwcPXAs/O1ffytcveHusINKLbUGMjJDBKMcDP0cFMvwrtANrJPS3yxWikrS1760YmyIm1woP4x0uh4bOycTmlm4ptjHjlNGcdMqsdgzJewC3/LrIqVm7VR03UuYRgA4dwJA4qBpuhMJd95+Z3Sl+s2vfkVgWxO++8/fDgcYzL+LtPcaJFo0y7Brmc3iqq5iRGUm4yq8Z1nRAigsIxHE1MjlJLX9xRZSdQiqGVmYOE8lq8xhVu5UVywLW5jxW38lA/TgWHot7Hwf3htqJmpyKREk8fb/0PQe0HWeVb73Vj0qR+2oHvV21LtsyXIvcosdx3ESJwFChg7DwDADzJ1hFsxw1/1mFvdygQsMPZWEkJ44iXuRbMm2iq3ee6/nqPdyvt9+cy+LLEPcpPe8z372/u9/+clPfoJTSJgBvv8BTV8Ksi9N6MpCmdHd5zBm+rhoP156Fh1xARTpZvAHjCl5UCOTSwZ3zQFuovhNbm6qYfk9NNQuRSxX3JHfuEHfMMOCH0dtMDKxAOEXayDfEHni1DGImY2SmRyIqBkCL1rfcbal44z1Xb34zdlK+LNJZmccmtqcNkwufT3BeeAb9m+hteT7dFkflZRgvq7NLsmIBndDXWL2Bi+dD+F3YZvDS+YFpWBogo4N4N0EjjqtxpvgfGromI/udwoXiOX5MSMuzknegCYpudFy2ViGBNDC9DPmz8A7qmMcUDVFB35tOzAAcNHRBHPJOG7+LrZmfuGRuNIwmrozimHUEMULGWlh0YJbc1f9gOwrOiArFKqtTXAksMhAOh4H2z3/oDC67wUuGtLJeOmqq+8wukfQsfeyefSnM5yQQIrxPAc/FKxrFQpMAKPcChttDzziglmC6HTgpHtY5PIIA8upoAsJYlyc0hAcuGvajTspjFM4iWiwcADyxHGsrJQmMYZm0gOFhhfj1TiHenpO3YVDDAKrutmoN7IWUfAPcC+eEe/DKAVJM4E91r0M3GuMA73ppDgFgQHTpezh74glF6WsY0gW6MQX4fQBKHBWGDcpskHegQZepR6CqiF20m26MGq7Mhqb9B81PuDvXeTrVQ2wyVVt9MnS5QKfhzWwNg12ODcqh1Io2G500mvYi62SeaAkeOg6jfXdMtwFhzEgQvqaiRVgZFzRsZWLyBPTCJpSzgeWXPAfnUqTgTz7OeIunzp7ktEUnh8TVBgmluqCB1tHNsCIp1gS/ecvfyGj4Fyp2ZlkGnvL7XcvSBvB7XnIwP72H/5WPrzysTz39Hk5AoldnY6nEPyr/b+Sb9T4oqurD8rPMJj2fS5UG2c7FKv/67AYzFKK+N6bIj7AeTq4/ySMCZNcRNh/u6KMy9ApmTmp1ARXJrI+vpZFA2rqxACAKCdj6ejOJfPF578gSXHZMjWyJhcv35BTTIbVhE6pbnuNiyQaZsUM/EYvOHyrdOi6nHA59wV/5/CwUjLUJg4+ETrEcKxblNvGlGYAj4opKD3Cz0+zT8EfqHNRCMP1A6SuGLhYFOB9KO6gLQCGP/rXHxFskU0haZd3WQurVcsYnBoN44hhdDx16iQj6qrYUgmXJvrQZqOV3mC8CKBjmIQwCd704OFdUqvapR7VgVI9jh45wVjmhkbRLH2MCi7I0F780xty8NApSLjDCLn3yu/+9Ec5oAWUtb4K49cpurpwOFp6zAg8maQTmAEgVq+7FATEw+B2/mzoJii41fcuy9889yjfBzcOuJz+/qHhCciYflJZDY8ITphGBCou58LWMdTibbgr+LAtq8M6KRgsSMv/n/78NkqIPMlJzsFuCOa8vV/C/DdkPyOrkw5Qb09rMo7LtT10xWkU3BJ55a/vyTbjaigXiYkCNrVGt+EXKcNzk6z/yZNY6pQcX1KM1kco8Iw6JkiTGxQJCrSy+OMhpvrSqgdD8RgcHzYWK24A1KlsvK28eHPgj2pKuQtC8xCE5a6+LswQCqUXg1Gzer+Bi7Tzdy2xietnIbFFd+3FoiKL78kClNHehjsGbPg7jEXJ2UXgTx5w7RJkEfWIYH+eyZi97AC6wMrdhVs0NSVWYhJx51ifkx4oJhGYora2D0EgTTfoFJUVNwHoKSSoV5J5TpN0wZ5cEhFIAOcm4egBsHtxQa3Q9WxxCU7N8DlwAXtrriklycol1cXnOE9RqEJHG85zM4PRLXDI9dJTgHyb4ryyifEomE0zyxM7L60WaQ+6Cdh3XIiMihwAD3g4oRhS+PA1sF6WIIqrGvX3wuRX3auvG12Icgi54AfH+zFKcJMgQO00GAQp6C5b6Y5GwLPc0Q+vIhVbZkEUA+6pUX1q4aSmC0pL0YbhU28/lA5qb29gg2xUWRB4EmvpsQU2SIe1weWgTnzeG+Hiv+kQz2m8HLfnJCPuAJ81m1kI6NqV2rEe4y8UK8u3ST5TCDZsVjtZjnhLQ20LxYTYTviGN2+UM1ar44xgTEv3yJKpB8NKW3IcjQFuz2oHxfhvBpbxRjkzw0WipqvNne1SeatcHvD7KzGQUOVAcFSYfPv7f2/IuyLoFIt3FMs6WKDyD/WMK2SlwVATjIxByPb++Ic/GNy4QweL5MbNt8CI2ZY3PCRX4pDU1Qxy4XJ2gCC+8vUvkTd7H4neoLGQieI9sGCtdQ2b9QiiECKj/FieqV3WLJgynTymEF2t45LClv9Dlh6Kg+7auw/7qR2SS8ZsOVECD7FJi4A+tqiKh3Pf9XW2txHTR8YvSyj+QSRLJ6WbEf1gA9CmTen4wrZU+T2aNjRHxzI3CyGTB2VLzzI8n4p37JLrV8rlO9/8DuMg/CY+w+b6FkOc+6mXHPM7t9w6t8jeA7sZVTx5wSP54nFu4MbygBqwTOcUFhgv77//ITe+D+lfDXIEg8ABcL7E+EyKG4J4CuIY1I4lCKzt2BbFxmTJlet3EPoXMF7joIIjhy0jRX72q/+DXUyRoYRoIJmoIHeHsTlua6YtZlOYgVb0gwsXJCkLusICGruhNnnqXKkUF6ajpkDtAWDZg0HoEo4ZDxvaDT2mYjeq/9sHrudl0gzWTa5PzFoAACAASURBVGmjZbbSWYzMToJf4jwCwfbJs89S4DwZOfhgpgbl/Jl9LDtqGBHbJA2H5EXcWq7dZWsZkCBZtmK5dfs+wDijBZvUQ8fPS3lDlzRBqvUhRSzYf1MCN0ckx88hG+Mc6BBfiaGzsHglSk8HgSKgrGloAgMYxyfoUgbRUnrTeauQPBaOohODylDwpRuYJGimbQY0AvW2U5LwIt0upxJamr+0klA2tkpQD2Oqg07PTjFO5fdnAPJqZuwWXEpXDpSXfxjQRprRbas7SBDd7xii65iwRBnhhi7df5ClzRz4iAcCeoTmYLkOvpaQsDgkZjDU+c8EmQItTVWGnG5HyUG00UTg8a4l2zJkFWpEIpesL92Bur0Av5PboDGRI8ZSLIRN+zo4y1VsgTY0xAju1QCZwKUHjgLQh8u922yp2Tab6QC1kxwY7yUgfU5GwRy32NQFxaRyiAOgwqBDhoi76DqH83CoxEFgNiFv1PWR+l4MIuTeUJcbcEjNh1Aazwz63YAIzBrgkhbOgYXSLXdwybUCw1jQT69xqU3AJ9uFL9pDRj+18J5hSaIbRd2qGnJJujmVna3RlaiqwV814+rwRNFVrBCRFE+IaYVLLHCb0PDl25IF9SjUNxNYAaYAFu8zEJzNGkU5YZcD+QXSUlOL6eiWfPjWR5KdxP+HYB7gE4a9UbKUAuOoUarSjnyBkBKTYqS1rZ4wHJxzwJAX2JpqwPbW/KfOxtAm5Oe/+63cxCVk184iFlvoVqEK3btXib68FngmVL6OgWawuqfwfR17/ByXBWEyjNeqiggJ84WzajeyVtT44NLFa+DeFNP1YUlJxyNwrBsmRyDuKtSCRU9UDwNyGqrJqdNH5H///H8Z0sxnsWwy09jEYebxT9//NlMH+4IAqDKZLCPh8ZncsOSf3gAWGRLHiJ3PCIt/9TVEl52KvDAVNVI7aopG8Ec/Mppdfnr5uLOpoRveVg+gN4ErvjG0m+N4uHMTs2GcwhQS8jOHAr0egKSSbnt77XL82EHIsscBa0kXgiBpDaP7A9QO8QfUtCaw6bHLOLO5vnxqGHjx0gUeNJtbBMPpGTiLsOnxBJgPDnHhz/uU0pFE5zEyMInY9ybFTOkWbHN4SdZ5AduhW0RCli3ckUPVrzUE9dsUElZsFNBVOge6QrZ8C+Aqjzx+Gl+sjwFL/Q2NowVn1du3KuRLX/oaHKsOw9DzUSxqfvO738gjTxyDtjLC5nJadu/MAlMMZ0nQbHjXmfEKU+lVCxy/m+V32Uah3SOBKBkVRB2xa7EJsQampHKTRQD0DtbiMxBro/kgApBrhSE1Ks5NAvwfYITsImnJxhZ1WC7dfiC7jzzBWFsnz517XgYZ15bxN7tJyM7e0selqmdc+lkqxDMyzIARZkawlNgYEPfZHiBMLLLB4ML9IYLOIdEiBGcbTGmCi2KCZ7XKeKW5F0tgbNGs8pfojKy6BWvsRn+5KPsPFtJFrEofsqkklCHzvIzKJG+Hj9VHoY6Mj+alHpXB+gaJo+XPooNrAx9d4+9ITM1koURB58VKTcyUZcb3cDPFAPb5CphgIx2vSo0OsE0Nwg5LA256eV7Kw4tGu7yoYn3cUwbQT05SfGLZAkfibVbV3CGTjHixcRg0wH8LAEczg7E0YQbgCadQcTTtrBUyGadTM1FQmoAwXMDm1pgslI5g46KxArnMQ8wO5/esU9hCUVhcunVZLGx11yg4KvNag/5ETA3fs3qsBUi3Y1ACGPkjaeQiOagJqAdUG9wJr2yQ98lD/fGYZPRi8ADM8mPsEjS530wplonBCanj5+pYrIXBSNCN7ALdZz64czl8Sj+en4ZZK8FXyb4aaKR+f9BbZYYuAKogNB0K2jYFiF/lxffp5PLUMc57M1ACWHIl+vRIehR2451zCu7wNUFVoQBY/Nga89n5qXKDTsYaHC21d2p57zBTRcblDg/VRppbfkY+i6RJw8NRQ6MT4K4GYV/+KKB9bnaKLiANcy397zyXnqcuEtSLTQ0EGP8D+JqufHKdTryNTJZOI4MkjQ1nFDQl5cS1D/XRiX0bWGniU083KrY3phFLWKJpAM0i0MDoGDED9g6mrSypfXgbPNYCXkwjsYDGFLpZAHDLuSceJVoUqRchUu+8+57RAdqZPmprK+juFohPSKdLn6C4I98E7lld4oLwJnoTuOjNN9/mriY0i0tTl5vxUKcCgUWGcTHa4vm7fOflPOciJN6WulHYyoiy3ShkgIdqp6KuoeqNlpkTJHEJFrqGJYMwqIRamlwkSofAQhyQbY8bxcmMD//enaVw2HA7qG5lg5YrDTWNRkZjPIcnm5i8haUptjklPAw6QbqyucUBtp6NFA41x8OrH/JfdXUZRRCcwhuPKagNK9xyH75biRknKUe8OEuMGUlgCjZ4Ug/re6SsvNqIcbNwI8/Dm0qns9E1uBpG7sYeXMnEVy9dBUNMks89+zl5/bU3JD05TS5dvSBPPAMxOTZI+nCcfebJ03KfBLFg6A0vvPASRoRHITmny32+h2VQYaW3aL5s3cMaY60fyoFtwAtLDSo7UQUkgF0VEMHmT+FTzlMqyoQtRo3BkQ421t2STapS2b2HmAGuM9Ltx1CwQr73ne8ZfCRrMjQSusD5LdxQGZFW4YGZtKsa7ZKcaOgXy4DKbJJMjGAKjkdbUyBw+/E8wYG4oe0LI4yrkVxCjJ8cgjk742EcFlUUXVesxi0+MO8Zh0zeYEcsXhyzG4wBCUhzcNmFu1bZ3igRafFgmrW4OSO2v1kmuVBQXCk+mn0ww7iXVVCEZRTbQMarcEs0N7I6YMxgn9OGy6+XRINRKWFVdbGaFTHL9laj6LzpthQzU/pKNHhvI89PF04auOOiCwfoEguMc7Zk/MT43k1MAkGMQYNqxkChGqKgqXDYHzjkzv1aLHlA0fh9syRheSLsV783B9v3IChGMVBaQsxgVxR5NSHwpJOfBkdW3HOJTnCagjCFosDBy2+HVuTOZ71BJxLC6BcPuTwZ6MWby7ETjmADpOW0rGwju1Xt0FUfuc4iZhXM6J/3Pypd7V3SSSBTM2fCzPimGSLqnOGJzKkTh2vF5zS82pvvzV+zyfgRVorMMtZOK6EVj6uQABxlgIicYIKb/H6NdtQ8CrOLN3jpsmQErUPJgUs4xmVFBz26uEnHztbd0BhvGpkOG4yKy2DGrjQDqkEvAWuODSY3gYbk+ieXJI13XbWuUXRGap8/xlbU0NvymY7iIdnH0nAHHWEMMivl1wWrKa5idWCkSp/xgeeotIx+SPdqBKC82mVG8WvXL8k9YKXqB43yza/8q+xkmlPuZV3DHSZAjB0CVeYWRJEbklGeh31mGFceH7rJBKAKO7mud8XTGcgZPWDoWTV4R399NU4lH374odwBq8vISJTPP8/iEPrKpU8uGlGf4yMOsMdQY9ERj1Z7/0FGeT7PuywgVdq5pNgqf47+Y4Er6XL+Py3OsJA4vN0WpbK8C0kI2atxaYahYk5eMpUR4e3xArqNJjAOXERZ5RcVl/AFo2TgE1OnhMGeIbC0BXn2qb8BwOVAmSPYosRLe5NGmIUwJsWh+QcTQUWwQUvuAwHV7pjERYJ2deAhRWiMLSwvEzjGJJyerGxA6IU+w9BRLdXrHnRKQc5Rw6lC4xAj6ChHIen2Usj27D8qH1+6DkDZK3lgBB9dvs6HAxYHAJ7JWJqITdMAwLjq8YL4hk/jcvriC3+UE8eOM3LTsYaaWFvnSGQwVBeAdw3aUBa1mnemYsPtDzbQ0NqJakA1h6gg4EWtg+qeKD0CGRhNaABgPDSJQbhwu/NSZLC1Xg6QRBQJMD3BDZbBv7tbexuDg0bZV3qQFfcC6o5Sef3VGwgMPeXgvl2s028ZI04IeRcP+iZlkcuCfYThAJyC+sJqWpGApR4JWJ8k9DuYpKU7khDP2AXNprV5wHCF3XAB4Od2bW0eN9j6/sjkbGzlVnkOa4xcJqe/pCQjbN8YIVayj446EqYCRZSfuw9+oeabg3D7FBhXe/MosCRvZFkh4GPqf5dMzF0Tz0HVLoqLhXAbb9AtbTPuuTPabQIfJESRfIbO2IpqQtO0NGz803g+XVRNUTxzjdHIBZzkAaYIkUkIvxHpu7MNHuLQxNPJtd1v5oB70SGStE4RnFH9NBw4TVVXYvQ25pc1dG7LdGGrYLcBXhRWuq2V2X6WLFa2oO10c32SyqWqmJeNi7aZ99MVSoUnX1czC61hliEbdJnT8L+wIzS6tWgMXoPooNx5r7UjccA/7KW7dcOeX81b87m8vPn3a+DKbnTMZ9OR4kHReIgiposxzZX3Qx08sgoK0OlywXrgJ0chd2GyQKQmYWCkPuo0DH61SFc8iZRigX/nmINKwo8BFD2TGhrwTmxB/VHXZG/ggwPJuPuwjd5ig6qaZsIFpbNn0FD8+KkWl3fEn5F5g3MYCJ1pgMJ7fN9BefTgYTrNPiMvQy9cxdbjmZRc6YRWNGFMmQwsRNxY7myqBRfdm4a7K6l/hnG8DlJvLCNcEGRlxbzUWl39GJXkrI7e6r/Y3tYgP/v1/wRzK+WCz2MLH8M7hpQTd6LevvucvWDjnJpxJlYOm2YcX7j4PpZke8GnN2WYDfHWsi+wSrLhH3n91k3gLIo4cEk6yWMPuHATE6IMn0d9p55/7guSDybsrXADTkcN9UBFTCsa0ajxhZ7sFJRf+OprrxhyzgI+C83WcPnn19KcAX6k/rx8C3Ikrfga7S7aN034Pvf0SbZ2dayTXRk76vAbY/4FZFVHTs4OtuaBYEPkCqhrKW6ap06wUfWLkUbW2tmp+chI8rjJEJBTXGZoNd25+evrqiGn4sfPAXSgXugf00yJQLalDrShFxiD90LotOBHFYIY+KJBUzDRgm9tBFDFCbUOZ/xDZ9vcUkPb7S+lJ07SMYBk0NFM84LW1HXSOdnRxI7JU08/B343BVWj1bAZKiI/VTe6ZYww8SxAInBPGR5ola9/+bPq6Wjc/qrbdEB4Voa2cm3qWXEnpmSCDy1g5olQnRFvGNwgFu6XYxn8xidG3qC9/sJn8LdXojIAaTiLixhudCfbuDle0J5BcMBdheBAs4w9G3D9kuC/JXOT3ZJzZwgHaqzGNglQnoO4AReqqnuIBC4MASji+cjgvFamxN3exUGZlxV86lbha/kzskVG0WlBAdHbKzoJXh2LgLBQGy9gP9mWuWy/GqSTsbN0/2EJoLW3w3yfW+kFqMctFyzIzEV0ufyhBNBh2ZFNdY32Gtw0XSi4qS8dW8sAcCxXOotYtMjXbpVhdpAJsTQeB5kRKEOMw4QNzbAY8OfXBvJrlzHpjCVasg/jRFWhqD2OCrxDwBd1OijA6HGKS0FF7kF0BENrbIKhI21yUJ1Ye3U86DBcNQpSs8GAsLRn9AyOBltUmys4XdNsHtV5ZBryrgm3kpTYImmqrpOcFIB6N96Lu5fkSEm+TLCc8lJiLSVZcyciwGDdcaSoxRFmhqI5CZ0IfRKQRjRbcfBLOiLdhq5DFwqGGjJJIfTFsKGVX6/d2F6yJAL581rB2nTREgFG28s7PcoyrA7SswVrrHCWWHzDyOu6jfxXSiJOK3QzcE6tejVQ8Kc4OCtgc7APZZXfs8l5UTderzU8+9R1BBNPbixjXA/nwskNh2sBbDTPZbRBUceYR/rQOWsnnM4CxkQ36EVx1MPtpcoP5InDkKub7pVLSV4mxdtPdhXkg8eRaqfsO3VChlvobcFtmkvbQoccxbuqbAQ1dFiFYK8SK9XgbrDU8mGUVInkJx99DF4GeZfLWyEHVXjcwqGZgiHZgP2PPXLeiDXNxy3bkwIfEe4GPxY7Ng9yV6AwuYNJBgAvKA3tfs1tmV0eIXEuUxxDiOntG2DrarukLsornJFhihTcWwr5GMu+d956F1LyeUlNziZtrEYeOX7W6OZigG2uXniPaWRYdhSxSOPrW+Q5HD5+BBy9jiyVFlgjYHL/44N0/OS2waw6wNMSMXDsZazACkc3qk0OCU6FUI67MowIAcYhhJZbGbw6Jg6MhuwFM3jGIJiVGyNMAL/o8UeelZ7WfklLzOKlD2KsIeTl2g3DGFBpIAMceG8vRObgWWFRyLiW2XDifX/549t80ZHQTQD+wZ0cU/1QSOaMIGh/6ApL88TrzWKj4tSMhxiZBEuZXYQkioBZ3RzmGLmnZnh5p9dI/ILvs+AiTz79eXnr7fcohsFS++Ae7qZneKFwXyC+7kFtpZw8dgBDAtbZFKB1uGPu8GwWWJ8bHv+8kGaKczf4SwCYFp89X/sISxVE0mySJ9nMegWCEa1aDJvyyAjwllUiDS2ukhYXintuKyv0ZMMLX4NcNBB5jET1TdcQrIGKIAsr145ouUgvsinDwHs55Byu600dkFxxH0FCpU4MzP6SipwtaMMuYRC2x5prUYPgx8aixpdU9liKmkbV+QTREbE0mmchpFhIXDSmlmPQf5BC+dOV+aEi6GM08fJbM0xO8wr2o4/Fpn0cUJei1T7aQ7gvUALys2lUEzM9A5KHI8USyxoXlgDhFPwWxhr1CMvlwDfdqwaO0DwLB84fJiYAktWQpSlnywJlZJZDWXHvPjKxSC4g+o9A/M/oxtSsc1DdQuCnKbG5k4vBii/eMlSfXop7DJCEguB6eM0w6x2QfJWgWll1j88xgpQqRP3kD1SC63kGWRlPs/BIG5aTB3fKHCPrUHOVnNy3U+pxkNm7qxjYok/CeE9dcAfRjWwTW/4t6CRj0JM86BanRlGn0L0swMN0gzriv4i+l8OvbiUrbFj9ydDdoAuK4uux8hyXGf/1kA8DxquOcg779kEWD75wJLXIOZhG5lUh4svYRzyinU3m4zzTMUTw6vGm2RPcJOLFIR6hgyvvnebCCpcgPqdNCo1KvbwZVYO52K086wLceTS/dgV+XCcHcJ7fowHQJrrtQBqMILpxzY4wZGK4Ny9BcvanwA531GFhNYGrMzw4MMYYljl9YIipWbsJgB9ClN8jQzX1hgmrxlu6KDcQeMdMN6hh7fBewLnW2LJ2ySKjusG611xLzkY+HVJSKmapdGZXP74o6yhBstCgnkX+dQ/o6BhUkcceO8w5w6mo+n34q8iu+PObIQynk0cxiByy6sFNQ3000YsXnTmSyzPXOF87ccZWm/rung5qkNMwC1hnMnvjz+8zac1KDiYgXiwedhXtZQMvUn7pAxqoMS7bJT7rXjl5+iT4fJzUPKiW1s42o8NzuTHxjPPffvhXQ9icHJdCYAUuAmxupmnJ3ZBlmPycyHFQERSDB9hJoYfAeb2sBayCgkRnlJ0YLW+88pK01K9LUT5ZCNAfzIDuX/7sV+G8hZM4xDfKxksDiUeRcdRW3yX15wQzO3kGgR6QjrFpZt4fh8ZSxI1jn1ZlQxj4BTM9wOYoxWSaqmrywgQA5w6nk6+Ng+fuzXYPfMoVywuVy/gHRpGReotDlSlvv39TDhw6w7wO547b5eLFjw1GfGnpbhYaVmMz+k//9N/kOfC4PGgsVvIk1BAxjtZ3inHZR0cUTBI1JNsbqZUroHUfriALjCOJPKN7ldX8mMgChEIssUbYTGAYQLKMYp0ew9e+gqi9Rw7tLJYluiIjyo/RYtMNM4EJgOm9Z6SshmUEJNzkKLMUEbY7prczt+0DXuBoxuwmukZ1qFAu2zbSmNXxPim2kbOB2iMO7tHQApgTPm5eG2YY6JNwG325dX2lrRXpC9hkMC4oa4sOtmz8vRyuaayRrGzGWnuxtsJoIJrvo39yGTdWcENGBZ8ws7EN1RHUn0KUTiHXQjPB962uMxoWM4Wnl5qjx2sWLEaH+chwVN4TzGepEZHh3PIaFO5N1NyG00seoG01UagW0Pe6Q4ROY7OreZ1TfI9JMWCKdGPN7XWSRscxoElZdHAqWVLybcU1PsMD+3ATQbLDaFOHuek6nUaYFU00h7pLjRqx79qmkw2nqAbSQXmAMa1CE4hkw24f6+HwJkCInYYfZ5ZucL16xsslLhMzNk3d8Ao9UJV4oCBY4T17sMW4AyDvR6e0hYY3hk7ZPqWW415osXmnwZBivIh9BJiLooOqBoRfo2MfZOOqlBO8uinkFro4/Oyg4gTBcYzBVcd/FR4mF2c4B7cNHXHxnr1GQV/GIaYXy6oKLmUvzkkwHU4Am3s/cMUNFBbbdhxy+RwO5THBoMLY3LbCUYQLSFGtx+pIg3+sNBAWzDEsGKvOsyleoqDNzU9z2fB7aBIell+WREwNkpFXRrGVdjjIRw7GkHbeRW7ex5gCHqBiqHpxjatfHJSibS5XNz7vrf/Hf4Nl4MqWfRsGhS5ceJHVi9yws3/s+S8TG2lic/+x2AcfGhSYX/7sD9La0MoCL1FOnNwFljfAcnIAlc2EYdGUk1Mkl7FjT0lnUchkU3+3SXbk7WVzbpH//bNfy1NPPs3lhr0X+H9zcyNGAYVy8ugZyU4vkX/4FmHXPhFAPMeoKVXg6Njwb6GzZjL0Ynucjw3aJ598xFgeb+i0b5TdoJh2EC79KzfnvIOHSpscHpwsjgk8xLJKDM7aH+CdjbHJ4N2jxaWQ8yMThXbTFLkYaCO5Mo/XmHZB40MT3C7e8M9SJZYN3IlD6Ee7KZi0+I1o0Apyc6AszALaVyN1wr4IzI+ZBdnNrDFTW0MARbkspqc6pPTQbkBj4uAATjVHQFtY1aDNc8v6+yVjwrCFB1Ui4+4wfnNVhv15CBSGprYhuG1kEqDEiIIw6NAIQ9puHZ10w7OrOBfVQjUa1SKpgZBqNm3L0b2FfNC4ClOUsmHrL7DFU6sWxQXUkVQNCVQmpMnwMWTLuoEXLTDejBPWs7UJW947We4yVsVnBUhYLK6vpgW20x0gJx5SjOX7FuaXY3i7aXEIVB7bzJpkIY26+VBdVcBESEuKButAecWGdEEWKVSbEJu3wJ4U6bbBGVqDe2SiSGeBRdqRpqm2dgToIC4hXiY7x8ARkVVBhVGgXzeSieBRkeG8+GynsF8zLIXUNicTZvn1smsGjUEjC2fXPSU8dT+GAGiBEdBPTLOsiLeKifHMREFXG8rh3hFeIDbFOKCow0MQX98qI5GmQcXSIaeowSfdahBjroaGLOBs7IZUbJzvc1MDbShy7SSvufmyFIgNA8eBwwcmtDO3BB6Xlwwx2vnAr9LNpzrZdDUCD7BFr6+sgiCeCO+YRQYvvf7ZjQ3NEL8PSxPb/AUuom2KvDt/VyRBLqPd0IkIeuavQYbFgaRj38TmanC8i00qATdAB9s8Vy9Gae/wWGkGD1rH03DRsS6e4DcPwT2dANXu2K5vsCRJZ4R3JfzbPsk2nc7LgpQtBpo+6wNJxqi1mm53k466GRPPNbCtbXfNvPWgy5rkcvbBLcQbPz4WeB10S3TINi7SLQrRFJ1gPKqENjbqq+HxMmVNkyGoIdswEaxwICMsYHu8Mx5LVskGUkkKm6bbhDK1RMMA1cQtxFVaIcjqSJ2G64ufeyCUCpY0dNIr6ryrHny8Om5wFNtq70gilKMUUuyXKdybuCD7BiVAOqdgogn3CQhlyz0BDIUjigaRa8CO5nPQxc0DV1hRMNXTMS/A/fOl8C1zoc2QP6FNXTiT2K7ifXSKTFFcLGVlf+XJgAsyzX3uyee4YNcZI7vkm98m1HoBrHuDZgUcXqVrGnrVpZGEXIbuFMn4mDQgIHJpI+MM+tgiE1x2bjJQEzJNOt/YqGS254Xymae+Jj/+0f/SVQiOQZjjoi7pbK7GJu26HN63H7VEiEFT8wUicKBjDsM3UVkYLmd+LM4plg17yfj0pYMrv1aFfvQAeYkOhOtVUrwr2Ei00vFoWZ032JQEga9o1+CFgH1L5SzgAzvzdxh+V7//5S35+hcPyB7azgxGzWFeyE7a1ByM8dTbXUF7tVZRke8oYTT2FciDFJQIVuDqNOKPIYAPY5eHk/g7AEYfWnI7WFk7mlK/wHA2qntRIrBtgkPV1dXASAIzm3Y8IjJJPr58h7mel40SM4zd0QC37/ETj2FLfk2efvopFh8mcIUuPsApQzfniglnPjeKP3q8LvhuyWyX1OVDi5yOWCooH4cmMUtbrmZ+0Yx1W4qZkGMwA0bn7gIRc2oTUXw/Okk3KTmUj+V5ubG18kOdWMDInkbBn6Nz0cTwLdplnwg2ynzQ712vlPSsAkkl8GcU5nhisBJ5cX3F0qmWVj0xmcWCUgM4uMGIl8P5xwW8cIVn6K46v5l+FjgmSSSfVM0Ww8l1GOGl6MQWaWdhrsFh6m0HggAH2WTkVZPPLi0O0Bzm+PrCwLnWKRCelgw2jRC8XXnB1eklzE/aAXw34GAl8dJN6yKBhcImyoFIDotaco12thrdjR+jy468Qi4acNUgOimNKeRScmHDNzqNUy7bz00WDRUP7rB19OTnN+nUx7nQIiXTlsvoSsFEkK14kJsGjmj2Ks9VL4U4ME+lMEUlReHN5wfnsg5D0gGD72ghPWqI70F5bO4cdt3cWjAetTDmewErhDOOOrjUlpYm2WYugK9BJibwhxcMhQQXNhvUES6qJShPi4z3G/zdXXS+do24g+TrodxCtpDB6r3HZtFTR3EYB+lhyLsYJ8PJum3lENF7yhjv5iwY4SZbXAeWSWps4c/vS8LB2nthXEZqWSolUWS4QJa5rNJw3FCvEROf6x2oWOOR2VjQI1fmGURR5AK82JQyuQS6JUihLR47qibDSGFsEvmd+if6UhAxa/DnHY0GR/KEROwL3toFP9LO1+3J89iEL2ZmZF2mE/VEdpepSxjOnIOGJdaWLzVNvTzDVEMr7Ar/bwqMexnYaVV5sSgm3MEGF2eWsF6PETsKjDl+XvFCX6rbBDCG5mTEM324oLOdHcQuHWL9wmyf/PW1F+GtTdA5JkJ+xwqdAnur/E35+S/+hXcCg9GeRqhowSgcKhn5E5gArHzWOOGAi14ErlrAz56hGwAAIABJREFUij8yMlru3LtJFCEu48ja1JdPYbC8zAOc00j50vPfwrX7lvzgv/2zEWg1xiToy/nNBFOtIRjKH1VPKsuPQuhXbSxPJhmlXWLPAzPB0dxREGnM7ZvQP954pYZuKgXbIFxSOQDTAL4ejBaLHJYp2lqmRboltn/wB8Elje6VusF4AFaH51Zb/Zj84989K4nKa+rrN1wZ9C+zMPqNAySG4ujZTmusTHZ/K7cxBVSTvYt3ZLKqb4X+4JDMpN28FACyjBeLFMKO3lp4NPy8HbAfDpmKggsLsqUPoXw6/Jr+Ifzo3RndEL+nZhbJH194A5VCHit/MDKCOtTKOYqDXVt9z9CxRqDNmxzvQdvpz4eBOJxDHYFNTphyrdjILFK8A+mGJtGKakJ8lYLg4C6ayzDKYiPOSuRaey/0FhYNZB9443PnH4K7KbSEeUwzg71QgQRgEcTtO47rydREL0WaEBTImJNQYPoIFU60ZRH0i20RSoIoCo6+TC4x4IfkZ+h2yJXtZia0CrXedud/r6idkG6pkE2V99RKKAL3YnAzd7rMKQM7c3Ih9OPhdVzs43TNAPK+4CuejD0hiOLLK0gHQ0Ct8qmYFD5rwHO/8By5w3JiDTVGMuNwli0Gl48JmcRxuRtL7ASWG0qw7MYeaWdRPnhaK50cjHa6QzOjiwmOkTuYozrEBIE7uiHbmZyim/NmpAWrVepJa38LNlpmDgX24dBdlNIQ4h/F98WmEVLxttJF6EKXuUg8dPnQ1CKlBCPzAMibDcIa/p588Nb7fC3hHJ79iPYTpJHu0RsMcA38bFWLPN2olbFtAeMHV7r+IIjCIzitpOfYZIT0tHUOAr2ddMMZM3HjjyIPG6WYpKTAfaT76wZDG+Yy84V76cuiZZ1uNRy4Jo0LfQnlTglLjkzGXF0e6ZKEXDE6OLaUgP09arVENzcMt1JdnE2QghNoAFwYmaPYeucnBMvbf3mJcT1GSiBLW2OTpPxurUzgn1c+a+YCwdmaSyQWC64gHyRnSj7GYsxEN5oSSTHHCRuDEVlDI7vqTWAOh98EhhfPNnNpaplJJk6GII83d49jeYVWk+Jj5hJaR9bmhlHmjgwbGS7z1HgLk0eIVDW2M3Vk4PbNv+PSXeDiGgGj1ICYQKAmM13bOnpftZHvAtoIBcZZwRXGn+9RjQp0iWdG/eDOZ71KqrgrdmczMCTm6JaaoQf14LKj6XVPPXbckEnaoU/t3pdBhw8HkHdUOXeJiRn8HSy0wtOJNsBdiI2KptSppj05NZpzOykvvfICS0pSwfaUGtS27TWwRUw1vvzFr6K6WpBf/OKn8jK/5tTpo2ilj0guBciTz+TapU9kGOHAEmR1M++/i+chceblxEL/eFL+8JvfgJXE8YV2sJbXLm1bduQWI7C/D9+JcYsc4wOHU0gqj8EgMRQKxZD88dVKxjZBqgXdAtpAB3O3PwBu0wPwJjI4fs8Xok6nL/7h91RYm9TcqzIiA9V36uzTj5NfsCFNcLTCLIw+SZEA9fif8dJHBuTAp+pm8UDqD+7E86t9RniFm3s0nQVUDbAiFZLPAGJGgxnoFsjHn9kcB49VsI4bqAjcuZVc+CBCSLh3BbBVQHWW7VY70WxqollclCHdHbcxQOT2BQ/zhx4RxGiiaVzAuCTV47CLGkLlP51qK8Th2mJbnJyUaTwjG2qOfmRLaemJvECkQ0FkLMgulNY6Xm4kW0sz2/Dx0g0jzlkoDiFhUBToZhQgDgC/2QS3Wlwjdm0Vdj7UmAlekiVkQ0NIrLQD0wBuK1swHR8W2SBvMuqYoBbMcztf766SY6cPSgDyKw+KXD/WU/5wvkxYYuXl5bIw2EbM3AuUwK2vZpKIqxfYnjR3wDGCcGtNglNI11NZP4jqA17hcAtbtBY5un+nkQU7ByYYxvMM5HnGwZcbxfNNcyzam2roMhjj2T6G8CIvAoqbzGwQwVd1VFjGuaO5FQG/KRL7qxFs27Ez4tlsu81zkQHGMzLmp+M6sU4ACS/58CQ4EZ1iO7F/Lsi27GzD1aFmP6nvviw0FrbmkARdlm4i7A7v3S+780sMys7d1mbx5HNVfC0sMgY+16YkseSY5Z0cBffL42JTK3xP7I7mIOi68gw8uMxm4J6tA1O0D3WTRKeRiLgdYxE1yFw/jQOLxQsSrsY/coiiUeW4A2oHgp2eghSuB3xODQbY1rpx4c3i2xYIX6+Z7rodXHZc8yH4eX8tWO74LM6hLFkahdg7SUcCXYlMjh1gcgMsnGYhT0s4ROgFFDyMzCFr6LbRqAZS2GMZswIYGxdYBiWGbZNUN2IYqnpjnuCN12H/MA430LmSGSdnycZwxdDBiRNQbTsGm+iZfaFwmSh0dmCaXJLSgsCBhgHh1apcqclznGt1O2lmQ+7NlMaLxvcO9gaMEQxZelXDrHFtWSQNy4PLUUO8Q0gIs9KtLvP5eDMPa5EbgzO5Mg2h35eFy8gq9vg4EDMpOSa6pKriA9gaaHx37ZQSUt4q7lyRZ557zJB23QeXV33uuTPPUbzA5ibUoRnOaWMbzQ+5KgPNPCtcl4ebgZvo5HgHTW5hTIY7kIoOGhjk9777bYnm0nsP2egvf/Fzeeb8k3BEZ+X06ROQjalDSBEfsnwwHJjTP5PIuDoKixkPOKqsSnrUeam9FW4OHV5EGC8m7XwuBFsLlIu45AiwEhXwD2Hf/QYVO57CgywIvMQCUXcCHhJQm6QkRsoz586C4q5DYdgL9gJxkpFwapRcAYgcDczKuWBkG6YNqarnwB4+zPZ0gvFUsyrByLqW2d5mIsvy4yavgH8Ua+ByszjI9g9g2gfx1Q+t3do8mya4e0pkjIcT1wc2aEFx4ORFbGxhm8iD1xtnHOA9mIKxDFm44WEz3Li9dB4eSL066FZnjM2ujlv+uLwO4X8VjEtDR38HkqMu9K0WseOEksV6fBkLnZs3tTCG42JaKmWVt1GE0JUwUpgZIeIjEviQ2QhCDbCPLcDvieK5+COovk1XuiZW5GpbAPEabeflC1HRlxEQwfsoXWEHLhK23YXGcsfOwmKW5U8CLhYh3C59WJsrnymCr89Cd/P7j14lwhErGvh9nnRAM5B7NYPSitmBtvhBZhYFoxB3WR5o1J6drtmbl+V2JXghCpDdh0pkCEOEWezGfbhghie66XarDLVAGC9JKr5y6Qnk6iJpUw6TbkLd0ZHaobCg0kFHOw8GgtID3LAVjXEaBdBLPdLgYU0AFTjsjG6Mq+PqfEI31d4FGx+epCsvXUZyFuaXqouGz4hbigZSmxlTpsBsHSg0Olqa5YlHH+XPoMDwzi0ApmvhSmUsWmekWQO/a4TW4MVI68sCyIPuMM+WIH4sKDQI24VFlLL16RsMm6xRupAJOhklPTtIIJuE6DtPAtnOw8fkdkOvuBAYNM0oNsM20YPLxkjkojuNJ05yHujAxtLsKBy+cWCFSJqAQKyplgGm7zNChwFyt4CvNZKwtoHsTaGNhAgLSgW8+5C8tVx/XyJ9GQsJ5Dn12BGcXLgMYeLvLzkm71Y0yLxZt4osbViwhIGLqfmnmSIZBrdsDV2wfaiJc0lHSzFa4d/HwB8b4eyZXIBLMAVwQtMZG1+QmLS90j/BmLnOxRQUB1bnS2Ej+J2u1UMNL9VBV63fgQ/6gCAi4nPAhxfo4OYQ/TuNRZaV5VIYcrARSL9O+GpuLCSwLeDccRsypgexcd6VncQGFmIwJqYxsWmYFbCs8QCv3cCFm98zTnpdgBniziZmpPBcTTRLFn1HfZ1yt+YGjUEUZN8q7OPz+ZyHIZEnMAGWSDsSLc1GnmekHxhtBVsux4bpAdAQ7y7FdBX+bW72bqC0/YynZiML93O4CyWCkzc3NMp3v/sPWDrBeUVyOYDxgy8XlAZcmRjHXRL3hDhnsB3SlyEwWF8MVe6zKAHCiEMMr+4kbuASYXCZjpSytuXDC2Yse+PNl/kA2Fyt8lA6iQnj0G+yjcwrgIHNgfdGmvMERW6IQnG/4ipFs0fOn90nGQk5tJKA3GAmi3CDPMK8pL69mTSsIhxBAKGZqYeIVFNLoHDMJNUD+r//+1vypS/ukpr71ZhSmuTE0dPkSkA3QO6ytjwEQXNO9uxV1jOjNV72ZkYXHS3Lyu8Dlnvh53YQOkMtRgDZZB5YWE8TnMOhioqE2b3C1q2ebpQbvgBcchhdrBujTThAezcuqtfY0HiQL9DcPYNtOx5uap3N16jyEhd9kdh4DQ3jegs+FsCGJ4d1/DRgri9ANEQEdKPBjFnR0tOCyB3OzgKYlA2MxI5MSF+4GUDfWVwOXNH56bZLuXL9uLt6YLfjh+g8D3fdns5ubk9ssTl4dge4nZ+7fHLnGmv0NGGQMHhUqbYCA1qYp+NLYBwaH6aA8RKrqaFKZNQYU51UxnFVMfG1e4A5uanfDW4ZK9AP3OluamruGKCtBSfhOKCLeW5zf37eD+qE3pKJmHdOjrXDkyN3YBV4gI5unu21t/rZsZXTghqCUqOurolbNobLME7aultQhBALidGoB8UiEuB/HQVGc2Mv5E0L+RbaRY7J7aoHYKY4kHCYsgDmg8AgJ4A28rJS4TLCDWScVapMGFvCSEiqY0AoIQT6ODQzgu1lIX+fJwsHtYS30n1soQ31xolkAIC6C16jN5ddKBvjmvpmNLjKEQyWCXCWLlb7SxwazZD1AUtkX22Ma2Yclwfww9sAKtmPaWoMI3EkBd0OXpiSkgIe6C7v3LomSft24N4C9kdHMg6+ZyJo3BVhfYBzXHbE02GB17pQQBYIa0qiew608uey+UzMSkf2FUO3SVD1ij8kTYosqoZQlgH+bMTt2P2Hh+NNNzsEqbpZzp7/jNRivFCFHjwQ66uMTIVL7rOYW5T8HVlwQecZ8aK4qG1w1faRAcGyDZF9KQT5LSUCM5bOctF5wetbQBlB/A2LmxCpIE4zvThbeocb8dpTJQOTBPkdnrzjM7yXK2R2BGBqgPKWBUM3UEaVnDlRQHc5LFmJJeK7zsU/jwMIo2gi2+wVCqomiPmjgNHwHxP4ZA8E7V5HG1bx1VJVfduIWBjtXJMzR47JgaLH6bqUR2kxJJuRhD298/ZLYHcecvXqh4aUVAnCeRhplh45RdNAAedsa56tOiArjqj0GTXCbcKI0wZeWkFGyxrLko6OdlgG8OQS8y3OQQ6EEnxLDiaz1SPdCGrGAIZ8XGpSsCMOvgmkVH48dfowGrjaT+VeMNUL0/JxSaCYXECG8UGjgdPt3p8Ioz8LI8tL8q8/+GdM/P4H2x4nnmqMGqyDW2oJAuFgeHJ7bLmsyzwSl9+/UgZvjqWfeo9xUNOIIVMjyCXcFvywburDlFJlKw7W/pkYAvhQAEZYZ3t7O+kwWW9DZPUjT2CYDZUb1jIWgG3Vs2oHN8rvCQCc9+LPcaPwmnTMwHEijtFTjRMzU2Pk+o2LcIh6JYEPyY1C0seYYKLrCMcV9/KNy3QYdkYp1e8y/qo/v4KY/CcavKqnmyUGHdEGxnuFdFYJ6obMjWKhA3WDfxXMCBzLWDWJeB0PCZYEa4S7sAGiXVZft1n4PauaJwBo7klR24ZmUlsHiRLi545COGsTbHbpzHzopDy8XAnirZcguFtvfvi+fPOr58VCyEsHVjjJiQDYHJLUJPiJ+I1V3r5ndMFGgApLhyiK+hwFsKunn5dpN7d9iJSBC3kyurpz6Ldg7n/04buM8DuRwpCBykizQeEahVtlJ+EsA4+xAm7xzrb7XCiZ+AeyJcczbBF8z4MRxwVHCSdu0e5YN1UALD+OZ1gDZoeYcwH+M1JxUfrxdypp+35Nq+EkXIScZ5hcDTU6vEsUXgT0EF8ztlQsXdSuiG+XGz+FCaDJsMq+zyWnEX0dLFDibUAFGDJkwnVU2+1tCqWTZVQsXbMPn+E8hdUXSVh5DbAFI2sm76p2zqNTyOK4gDwCGTMR7XfxOUzTCXthxx8BnrXGdtVElx1sJbuWMGszWGMw30UB3a4reJ4rm3aVJ7ai2bzO6B6QD3TC92TyIVhn09uw9nIljLs4Axnd/BD8uPuSDnY6M9IN2E7Hjv54hskhHG22qhgifBNkb94xnD54JljLr+FBl85zrai8JAk28DVsvdR4IpyOfpLuowGs1EdhDN7NJS7o23dQ0uyni+J5enjEMA0Fo23OMAJtBtAcZ7MsCzPz7jMdq7tMRAx0KSYCvJcM26xVxlZfOi0HCqNQrLMWFk241NDVoc92QZzfiw5WveBm8DdcIo+lIBNrq6UOoAx3HJszJTfheRaAC3Lqc6ekCNaCLsB+/IMfY9HOpEIsQQhTUEs/iV0u4/KTX/13/nzE+7j7hHiGyn/+28/g1MLxhLrx6p9fkH/87t9RsObld7//JZhdNIumbjmOq9AmnXt7czcLJrpxlkWqfd2kUAdhejpAnOFONb3gLGkI9hoKjmPHSuW1P79qLNvUdcglfXeE08nWz8w6PDMfw8PhHqNYDdHR2PGMjyZ3YZ31+ypSHKAJRLCCVizV2MRtAurMkyRS9nEvDwjNIX9JdEIIHd8BefstqjApTnGxIbIbm+vm5jvM7Lq5Ya6HFR/Cg9WM1I7eUam8P0gcWorhNaZZCRnc5HeR/dy6VWfQcthcC103nY0PoOOXjd+nIbd5eLtt4pyqBN9xVve7du0x/LPaOzEbAItKzyQEhwKkuQVLdAidaA41glCtmNRUwAaWZsOhth9GPttzBP7LUo21E3UGbGMGftcUej8rnZZ2RHCsdIkAL5LJloeJ8SAct8kxLGaU9gHdwJ9CFAIdIp4Fhz8A9ACReIVImRLpIJohXkZyUKaGBhG3xxl21Cv8gfp3jjA+BCAMD4tKxK0VO2m6UWsEdkW82GrXM05iVCxe+F2QeYORXzlIvhqewBYcx4fkUIB3inA/hFiV45nhfmWiFnjxTy8ZGIxmO6xDatXcVzVX0OcSy0Z3HopIz9CUFB95DIqXD7mgc3IZr7Arl2/Lk+dOGJK9acaEqopqo2DnZ2bwOeYgrq/jM2XzDZaq3Y5qhbXYjw7inBybLVfYku3DabaPF1Tc1/B1U+tv7O3Z9vWAa8Khp6PEftzdwujP+5UADgtB9+KVMjlz7ikjZHuITv8A2NUU4v50aCROinwvVAZdcqhDs+bFTnPpeTCCHf/sk3A6kfggCTpGYpqdDFwT1dEFHPDC5UuyA7G8GbzWloDDCbf2BpeJhtw4KP51kFzn+Lx8KL6mJRcJZPnjysWoGOw2hHVfcEwf/rcXS4gicF9XwpS92MAGsNQYZVxqYZs9G0LCO0UnIDiBzhQr7mUKLNDI6f1FUn35LYkDI41gXO1pfiAF+RkyD5bWO9VOdgoOKiy0itKKWSIEyu1rcN98IoE8NKDJCydliNSA7iYWIup4uwy4H8IloN6GdqRVQ7D8t/RcYo4QEekPkXwFN4/zwEBQoAiYMiEPWyE61AWHjgMFuyH0MnIyrlrAhYfAzLwCYRT0AmF4INJnYRcR40tzEIH6ZoT/nQwndgwuKvQdtrXqMLJIVzY73SZJ8RDal3sIxMHsMmUfo32xVD0kYByDiGt3bkICfkwO7SuVyKBozqsmxU3TNPRiG9Yn5fdvyAcfXkYpYxFv8OjPP/s8MFk63TkGCrynrkwGaqV/4aMPjWjJTbbVXQRU0RfQ2YdB+2rkIoVbCy6YacPOLDsNy3Qr6qcHkpsHnIZyykQD8V+/+bV861vfkjTeWV1w8kmKMyYT+TBz/6FSxklkRJeufoJovk++/4NvET5xidsPt2C6AKSDgO9iFDsmC5jvPPyxTbn09jwFjcuBD23/4Rw5/shRef3P7yCwHUCMj/8+WNQ3vvG0Qc8YH5jHLsUqH7z7F7aUHG7vWOnpGpUibJEa4NM9dvZRYxO6wDdbS9eXmEwrz9Foal2UZz+zyzA6TMQFVdO7WSCBFwCAM5Z0gj9ksp7vg4zpx0utXYzyezTsVw+G2jRbIKtqbJkrv7GnD/E1i4MNxPWLmgegIDkFoBWxuRlcqh9hfCpY0gA3dgrj3iK0lTqwPJXCjHSuSNoOJYviaYalGlZimj0D7YbON0+DfyMpYrGGd78ucgKgOtRW3oO6tQTIOm7YbpciKraTR+HFoTNzMw1ptixE2gU4gJZQxNUU0UC62U70oppDEAnr3wcKTH1bHf/Uw3FCDQERcgE89SvPn2VcZLEA3yoc3DEKh+RZNtRt8A9V8uINOVU5ROrhr86rSYmpRkKZG4Ezc1w6I4y1fWBPEeA+rXRN+9kA1tLlKVkznOLbTkegiVL5cCMfObGP0XzbsL7p7GJjTbHu5dllp++FOuMld8vr0TIicdPx0j4sOQWJcr38Y7BRKC1sRK1QfdYYV6cwKZjiayzlz1OZ3mtvvMN4m84BR/2CccHRgyVGgHMsmaqael9RcdtwIZnhs3JCYH3I5jcT09IhQHGcD0mOw5sNHt8clI7Sk4flDrSVAMi9gXww23RMII90k7h3JCTLlEYNUqwcbEYnANcd0EkyyMANx9Szjstvlo4nGML1Fp2eF9BDChOGDbjAwq9XzzVVsahRQx+OHK0sYJx0+N4UOifQiMmFMZiIzn1ZeXLnw9cl0mdenoQU291Ua2wW/XnGCy7InEJ0WdQpp/Yfl7vQtmaneaYmDFNhNGjOtVPQw9LFebMQ8VKDAzDXUGsiC8BVTAfwVGQM9ua9GkMFMQVf1DtkQY6yZXRMw1ZbMvFqkJnBc7Zz+ZXuOsaCAPoSjiJhkehm57vw1VvkvSdVL2AXxgAsxHxwtMFJqL4OSyuwW3+w0DX11OM2L8Qw814Z3nLVVygY3YzUW8aSZ3PTD3eeaTJcxuX0449JeWUFonw2uCxN1nkf29s75evf/FvceVrl8q1LvOMk6MF59OPrd4A5B3BJWRDsn0YccP78eaaPO4Ytlb53mo1Rfus2FB8cbHA1CmIamwX3fOvNCywo01n+QWGhLuSkwaXkefnRaKjSRO3n09FZr8Jy8IFKpKFBbBXEGZHojc9YMqMCGxxa/TYyR5cRL/vwYo5QxJLSCJnITpU2UqcWGdUiIL0ePFqC3cmqdOH1X3lzCqdRK91CEmNHBRgYwDL0kqpq8A9K1ImTNg4F+j9u2oobDwDh2wlePgwW4cnvp52kTS/D9cIGv0W5dBvgH2CzjJl0VxTUohIfNjNPs3XpRQtKkWQktNIlzlH971EY/ajgXoCkKiAewLmiuGQXN2ET+Aj0E3CaIarPOHY4fnDzVJaigSWa/bAD9vVObLvf/MsbHACMMPEKq0VHaoWA64rGbxQTyLb2frpZLN0H+7EwygRzWCLJCJIizHwz279w/Pa6KdJRUZjlaKoVL8Qg+MAIHmdpHNIZPkwr+amZcAZ7oCIUsry4cvET2b93t7z92hWJDwugEwxGssTYDRDa2tEv+w8cRpichl3VGJjQhiGf0ec4Q0VtprBcL1fHFWg/RZHy9NnDbF7t/Fos6XkRzGSW9nTQ8TG+q0RtkMVJFFkN+nU1kwGhY30WxgNjdL736rok/+Dj5CVwE7NseYhfWGf7Cu4ycXSbqSg77gPdQ4UAiH/isVMG2TOBzIXBwVb0sa1wFjGrxE7KDKnTdSuITfWkZGfso+saMmLt3D3AeUM85N0Lf8FZNkPa8J3TzmALmobGNoayLU9MjJAb5HgWFO0GWkB1AC6mYSYKYiur38znuspnGI/lU0dXN7w0uILgx55cYmF0VxevXWbrG4+TCK7MGA+oXX9+cYrYsmzQjJbBPqcMdxQ1pTSjLHCBJjQJFlfLxb0KduTNn2Ph+Vu8wXe5lMbUHRth/jJ2VCngWOssrw7w+WNnIGsA2aqFXGDzqjZDqkoZoijRgvHZATtwqdowclyFzhPFtn4UNUfDnXfke3/7HBSLYWOU6x1zSFltDZieGj3ulHhVVmCfH+AbzWIJom9TO1AKxp5kZ3j5ECvJ+zGt2BbUj1WKltp8x6CdHWX54EpRrXvQZeCdwbGEPeM8Y0uB5cBYHgG25wGeZkVbHeYdTR4EXEk1pg2hI8NSfXCsjTEU1+PgHKhADOQU/UQygB88GJP/+v1r8rW/+7oRddAMufw+XnJnzzyG8/A4kk9UHj1sPeHkFZUcZmtN4AxWbVfwjfNQQjQNYwbNxvFTjxjWY/eqqvCiqzIE9jt37kSeh/oJ/HoBTfeShsR7rsp//OePsVcrN5YIY2RZqM9eKnDEw9o69Ou35Nnzz8qxoychty/JT3/6C8wJQnE+OiKFObvFbcVPXvzdqzwbYg05+/PUhx3FO4zP/uadMqY5imHuWZtT5VbHGDFNbG/6yGWcwF02ky6nG1ayG92XWkk7sXsxTBBx7dimM4u3RVOMVqW/lRR0Di5FFIukemF3oPanbHtwM0kKk9qaSTl5CkIrTG01bexAldDSNIFhX4ScOnhWyt5tMjhlQwClbjzoAezONRP08KE9FKhZeefDFh74HgMnjMaOyAmnTnMO4nDUuHKznJAdxrp4m/zqVy/jmhJvvICTqiWNCjVciIegFOiLqaEWMBPIe0QUDnYHVinFeRnoQjOkkluKFRTWTIssLMgtBWNxOgnuGaBTgjqTmRmLVMcTG6ZuCizLBIi7egsO9AIuI2XTcO309CgpKSnhBY0zBOlqFaPr62WY32Hc9CGMHN3tgxgRYv5JslgJ+subl8sZZfBOYwwbYUxzg+Ki3L5kuG+qa52EWLmfYI857KzmWQ69/OrHUlgSzS1OhimXSFFJHEWTUGYe+hIY5Bad4Chh3wU54Jaaz8qywU4ojT+bunD4Xg+QFVk5aNF0RAEcbBipBH5Pyu6DJ6Dk9OO8Uk4Ri4eCgvEindIoUrPaezXIyKL4B581iKGBYDExbHfnkOmE0PGawR9d4JVtrnnxczGGLb2ff6iR4BSBjEydjC9e/QhMN5OXvt0Q2mtGbI8SfjGByExHzI9NljvucFQCAAAgAElEQVTLkIsXb1LgTxpO0+NQhAIpQH0Uxr08A5XF9eB8UY6dTgkOG+rGrH50S7zUlXdvAUwzmqgPIJ07fGSx5SQaBowe8CT3Fe5G5wjuCIl7hSWDN6N7Hw65apkNamnYeyVCEVmEEFsGsRltAJkjEIuZkwL5uQIOFftzaamu5sKLkvhUmzR0tEotsjXfiHiJTiFHwwNqCtzKTCACrF5ksqtftimK410PWLgdlrt3LlNk8WqDLBwKE6AK4wfIDZLDZ22ho45AiTDGRaVB75OQ5B0YMoTDIVUC+zhWYZkEkM/zXrqAR3sxzqrqYZJxNDwEQwYWMkOTMBegHvkw5u3gQgvQ5RnejlYznQ6dmjckG+cmChjzEJf9Cu92N+wFimW7nc+ZqAN+PiY+lwkO49VhlA2cscycDC6+KiOHOB/F0jznP8TiweWdzAjrI9UscVSitm/fUYLiKVyzGM2ichrEj/BxYAQLDIV6qD9//ctbhO20yCFiCpZxZckqSJO3P3mdH1OksDgP7GyN930CmOMQnXcAy4Iw+dqXv8Y4ql54GOECg7nxjvXznnztK18yKGhW1ENjGmzfDN+RH+twHK7AlGAIdoc3o1UK3MAVICT1v2OeEueXv3ieL3pT3kPMHsnmVNnBLmwR9TbWls8Mj2YAP6htFLHKr1IrGXOwi+TyEAy7amQi6wSVaDp4WgYrdnAOFzCBDy+8j2Iil6LSTjjtMaND/PMrD7i9PfjwPOX0kbPSfYf0Jm4a3aT1sA1RqyU788SZR/MMEHEGzMEPflOgNYgw4UCJYmPXi/B8iZFCZVsfvffwU94OHcXQyIyRNr5nX7bcKmuibQ2BrAyhsbfPCPEAPoIOA6bGil+Fv4V5cNj62uTtNz4wXFVCKOCTU2w7KdjxSWCH3MxT2HrHgksqF1BpI3U1GAdCzBTG1ANncmVktJniuQUuhdQNLHGFpYqm0KuL8u2KNkDkQOywo1iXtxiFlTOOkwnaOhweBvWFaGCBgZtOvI0kLRYQagLpRwubiSQslML4gFtw367dpJZN8SH3yjTJVW4U4gn+vy0FoB4d05uv8+IyvXL+EEfvw/YGKRh//zSjrIlLQRcsihtOQ1p1Y9SrR5ztS5euZORe4IMl2p9dxbsp1OlIZCqNAKG7FfdQFxTIn/5wEbI0dwCtZFFhIl1hICN5Jr/GlTG2gYsOLBJ4IIqt6SRUBmWnb2y585zQJBaVGKoN1ROGQKzWxY2XknKh4wwxbuXkZkAMZgTjgff0ay6uO3QDSMqwr0PoREYQbK8hhVJ7rE8uXwFXXZUmcM5Hzj0pL7z2OiTsCBRpvkYoETAym2FSriDhdoAXzSodBFztYPFelAFWsXNwe8F/PbC+j9J0KM0Q5XOaJStWv19XPsBOsM0+CKTrjDibXOBKu/CE/B7DVtgMNrqCRjiJSyAKutXV+hoZRjbnweLiECEvG7yPK4Df/mx7AylEfbjhrIHrLPN7zASxrGwMSoyNTTbFcIv3tR9+oBtjVIQPbreWZBxKCM6hg00Gr719+yIXE5t2pgtXwnHUiDWcACHdfmk4k9rCTwIFqF+iuGIsi6NxM/yySKCDNlQusfgIhofSpSrlBDqJD3LLUIrfBkyElZVGMLFAtNJ8XxBrqyobKfN+Ep+cyxQxCSexgcvzICqhy0QBfpv3eBxuWyjvN6agaGOHwOwL8BW8dq0SZsE0yfYZwAp5pL5hFGsKMXTm4ygDyvCUu155wwiX7mcaWhqD5wnBOD4xRqaQEDqDNozGKQqX63DglW1YFEU7dzMSN8jDh43UA/J2CbKJAU/XhuAaQdTvvPtXGqVY+fo3vsxFC38Umthw76TcKa+UEyeO8rVfIwa0ge7ck7HeDsuDBSN/n0toia/zqXOPwwvywKesHAKrg+g1WN10CkG4AWs7P093NE8bH5kciiuEXbqGt1kXw4VDElWKd9UamtI6MguisD4ZhKgYAZD4kGT6+5XYczM+4HID4xl2Oi/CCBpAHSunER0rQ/3uuw7kOPxZ8UGG2uAcTgYvo5nVUdDES6tdpANek5lDcvzcIwjch8QHxcLPf/cCWx0hzzTByHvwAG8IxkqnCXsVTfoeRcEAj5PbhAmV5YXihVrcLGB6iveNoT198twRMB9uOFrd9967SbqQ+uBThFL9sXyfJ8RHsFXnHz7UO1i8LPN9gseqQzSYWwIdkWrllhlXiXmjvY5kUdBJVB7iBDlH7OLb771prLZjYq18cIMc+E8ji3fujMN9V0mvy7KTyEK1utGtYTP6Ut2cOVl1JynvD8uX5gd1Bsa3zmEPR6VxGy+5i1dn5enn6R4gJD5yfD+wwSIAbT88wAiyKh7SkX+a6RlD1ZtCV3i7Esb5nij8vZLAdmYNCk06RXSgf5iLqkh+99u3yMos5bBj9gi2mUdxa4GuoCOZH//uyickne8p4FLI5FmhJwbYX+edUCJC7f1KjBBiDCtztWTyAWzuROkQhFUUkz3PZoTODEKqBmLj/rIFv0sPjQf8SF3UtBGFtwj3racfgwSCkbbZzqqh4hYmlrpJ1ywO9aKz817eZcwrOXQEMiuUVrC2uo4mY9NcxoFMZhsUTsc+ygX8pa9/kffj11Bx2HLuTAGNY1Sl8/BgS1i4hzAV7Lvmqdor+KYtNHYyPrPdhpLRAhzQijLHrPCHkpxV5s2/i2Yx4wAC2J9fyAUSi+nmonQybnkAVTSzvX3i0VO81/2M4P0k1w1IlpqlcgGvOZbIy/WBl3lH8nayjAJiyN6bLnMcig4MA195qRxtaq4c3nWGxRGQB3m6fVBuEN+SUMbFrwsCKBjqZD2Hw44/1vMhdDAa8rTKFjIAIvK9GnJu4TTGQKtZYoTs7Zug0DXLc58/ibrnlhQyrqnMzMzt6soibZtim4tCaAqN9xZE9AHNL17jrPlEwaIYBxct5FmjvybneM/eHDBc4B03HMLJKvFmzFxiWdQNvOGE25mEXX1zNxSlpDwpiC1BZ42bCehnD02Ie7i7/P2/fMcghv/HD78v5R+UkWJGQE4m7t8zPXLkqT1I8jyMOjHF5jZcncXhHv7mZ1e5fME/iabUmIWvfvkbBnm/htwG9aOLpSPQyzEP3m4WNBwvLpU5Ljk3oKKmpgaagUmiQ6NpVOyGzfuyvqdn/r7UqeNpOglbVRBbM7lZezra0JpCE1BzQhws4vi5y1gxwXNF64g9D2YEfC8A3yLf/s5eRpp6w3RTxxrNW3xYvcQ4RKdzIJOErhaMLVPA8NA44nP18GE7hXAVFwx1NsVVAuukKBKHbHxIerBH8EJbnGO1zQlZ4eYOhSfTSQdzAntk9jrSA7bhi71SO/jcAl1TBAfjpz9/je5J5DOfe4ZRFVE2s3kz44wL40c4S44VnEJHucnj4sINadkcN2M/FuNFjHoz/Dlfee4JCqOTbuGTT3MIKIinoctorJsSdV994S0jdnGghXaOgvnI6WwwItbts1Q8JFYmcD5D/EwOaUf3sNyvwisrL/jTdHY1NKC91K19HN/zCmTiA3SRytmZA69LhzMXizzp3/+/FxmVKbDpYfxZ25Cjj0DKdgPwvQ3OBTO+4i7jC75f0AlSM9MlPQ/DA4r/UD/BzGg657GZVonZPNkD7nzgj5zgQoAwGwsVoJJCpOHfWmF5ZFJfLXL8bBwj7jx5CqSd00EnQvxVwvHE5Bpb6ixDGN3FwU5NTjbgiyxyMzLgi3UxpqlW2Zci6gcnbJIDp53dtGPIkNeoRY46tvrg3NrcMEw+Aix9tQOiA1FuVwdKDTVK3XsQmgOB0ybcja9dqaAr0M8HMijkYMXllJ+3f88hDiLKE3C4int3JQHXk3qsf6ogf/px2PXCi8ZFxg9b8iQI001s5FX7+o/f/4b88D9+Kzv3JBpayRmmjaRwXG9x1X3yic9g9UMuKkXSAePfZwqKC/1/u/uG3B7oEjtec9E41wZS2GyQvFcgp1pRS/Q9rJMSKFBq0w/bVW51NjHSWiQJ/eh+8kX6oUm4uTP2bfZDc4B7ea8O89QC+JKoQrACD7FCG+I2t69g456UC2CPo/XNDhxTUshBpTNmXFfqTicHMzEBCy2oHh3tD7nsfaW87C5d9FG6cUxBuRCGUdlkYsjQwVkJj8uQy2VldHEUQNyAuzoW5ZOPr8JQiEABs4o/YxqjK246vG8eTGjxoUxnKGjGeiaBOUiOgzLj5YdunG7ytTcuAZkEkYB1hrGzjUlBXWVG8H7EpAKOnCvSzj44dC1g0OWVmGRksRRhkTAEhSQn0ibf+7t/lWZgjjX3Tcncly7//pMfsjwcx1uSIBroRUFABWnAE2NzWIBZtyUFypVShWy2VKaOBZaE2/x/T7n00U2UR+FoURvlh//y7xR3i/z9t75jXLoqUQyFhO7KpJlNUL0HGTHFXMA1EIxvgd999StfNCIKdMoogQ61pSHihefSnGP8y2W2VhbmfxujVTozdwAvgbbJWuTq2NK5MQZM8IG7gHfsKy02WPcKeF6/xsaRzoULntAVgH5oClHhvjjnngVXoJuaHgaHWWANDu+K18mFoqGBHr5IqZY5sMFUjRQsc3pYFedm50hakg3wFZ4Yh2wR3eMkc6QuO04jO5tiHKhFztODjtLBan+IItHZD5+V0OXEZIwEePFnOcybtFJLWEmrz9wi4NUYdk0LdicfWhS62DlDvK7pXQ74WSls0aJxpr1X3S5Z/7cw8WXjgV/CprGbB3WAxLA2sKYxeVjjEFuSu+GiMgm/y4k86/zJ3di+IFOhhjAhctsRBKx5tRSTnbvT5fNfeEb+5qv/ZozK2HCBl+zETQN9HnI1E3SXKLIB3if2jfdOec9sK/FIIxZQ7a1dGGnVJmmbzqWHkODDqEIUbK8na1ZT31dWFxhnmxmtEHjzuWiQPfXKGIvz8sih5H/E0GVlcuspNaYOLBTFHG28YekvR/YWS5AbDi907rVYbEWTiuQDn3CCEUuxxYsXu3RPAwjM156P/pGO10VlS4w+mv5UvKMQELqTzqKH0WlWjh4vMfzl+im6DpTwEaEZ4CbY+XhFIsYmWIUc2fklzAxCNjF94PtVl2j4UkODM7D25+GY+RF61ARcsSz7dx2Gl0c4EXQhVXDY+RqVz/cnlkSe+PypL38orrGxOUmGk0kko5wnF1QH3+caBOusEgKVccoIgLZzBev7MIiv2eRSpJKjOwyjf5nl1gjBxocZM7TINUEof/HGJQmjO4ikE4thC2plivBjHN0EcO7mvUtBbbDERNOALjK+IM9I4tpC1ZIKZ83FHezHFYcON3wGPXG4BgveSUK9g0t3ne/TPk9aHYdEtbzxyfmQr3G8rehkqQP1ikIfgvnEOnrsJeCIiAgdXUd55tly+2YFW2sE6DboUdhCTU8wDsJjSkD0zxcAHQbFCBSwV/78Mp3XbqCNZ+SjC1eBPAjZnngon8cswwy4P9CKfT6LnGIgiUk2rhbwWBOd7cc3KiQpvRhopVPu17aDZwZAxyiAgN0tjz5CHnB/jSQlhxgh4jFMAhW1XXLi7GclDlPc3770svzP//MXyOJg8L4sLxZdWBQC/O+FthPtI7fu3YAFQTFEv+ogDFqtb548vxfDhgqcXNAPz07TaSeCrzGCU+Cs4Ju3b1RxZpE+Ykg7TwFWCaU+g8FBKEu8u5AhKIoYKnSh/U4hL6bQxhJGL9pCLsW9+M79xVi8qbtyAFPFk2fJSTbbsJdXjIn/sATk5rYaRS4eLpUXD+XgoVIqPWER774tv3v5RbA4N7ZX2SREpXJwKsBJSEAfXxSs5uQgkgq9+fqY8/IRyU9xWIKI8JshGNZkXiYFO4obfx2zS4iaMJrTEqziC+410DbAN5vDBoZWnI0i2m+2p/DIuMUvUZ0z8/PJAzDLBdLANFOIJRyyK75efKTUViaZNbJyqPqZNWeVC8bsr66mw0MY5vHrU7kp7JCCvVlt99BlQDEzkslW+JrD8/iR5i0mwctox2sr5yQhg+0rZNh8/t75BRYrKCHCQry5ea8DsLOAYeRmkUfsYAB+XVhATa7K2cdIF+eluXrjLucPciX0AywieD4zGAxGQnS18GK7U+BaDaZ2KJ5pO3LBNj65wUIA8TO4V+mJYqOwj7Ja9sK2Zxk+mALZqmO9cfUGI6RTdpZQ0SnSUWBDrejzQjGjHOojl5JnplIWvjPG5lg6UxbsYHzg7hCc3Q3X1xbwmi58/zx5dgrnHNqdLd5r6GQBar15uSvuIM3D2WGaUX0ngPACheVhXb98//tP83Ktcdti2si424O8aSfF2g/gfgYBd3x8KCE3wYDMdwzZzhRAeXpqES8qPC+XWPiCDgJuNFKOrmkTAb3HDMqTZd4NHwoS/oTX70MDigXmSETV0s4CxUOefvyzfN8h8tv/+o2cAcJogb3/8ZWrss0HbqczDwZ/mkLpkcTW1peCH04uhCud6SZfXw6LF094mFOkrs1TIKf5eqJxvDCzEe8h0CeCgqvdwzJyryHE6hp45EaXfLGxVtp5f3P3FHNgihnzwAi5fHrIoVXCrD+4VFlTncTQUbZgM56BXf0KapfUOAtqgVW0wdy4xNTosmAZ4qUvCphx+wAYGuOeg0yNGC4H8DonG9IDdOqD0D8WZzSRfsloMvy4qYIgoXvgMjOEhZMuq4bptorySmV+AreQ0XWmHdx8eD+W8AosPrRffvrq68gAAeXZeKukbmaKqYLRYXQaa7E9SSy/MCQA16u5tSJPHY+QQjDtEDdvGWzsgUeZBxkYvSr0mcvX6uEerqMLpvtm+xzHdLGHMxngQ35JO3pl+ICh8Mda+5fowPYhxfPHrqpL3mRzrq49h3aVyu3r94zMEF3atFMk/way+ku/fkt41TH49GGbuynnn3lUrpR9wGLiJCYB/pyvYSCiHiY3UunAYVco2g66Ol/yNm7faka1AJ2GwnbimCqqoLNwuZh5Tj/60ccsRqBt0VjnFcIPxeyzjc20GeeiBbbbYUyHMTgA3S+vEpfUXWFOT/CsFBjtodxcoXC4lgjVCPIPosh5SyXbtU+uEDzCYVFfufBoFwiykPdQGYzzhz1ybodhiX31wj3cRzqp6rBSYFj7MtdWV/YixUjm4Q0aD1AF/oz7jKC44aZEEnqTKSdhK9+jeKi6wYoWcQoL6kHUDCq41xErggd7p6qag4ovVlYWTPRIuQ/D366yHgTPLlheT+KKMT6xjosHHQ1jMnWSQ442Eh+/jJMeiIT34fE2SjEYFgcFmbEd/IYHD4Y3yyEYYovKRS9f+8bnWFQEgkcMyEu//wjaDDd5AG0+L11WVixFs49N1DJLGnA5GMMb/IUH8JHLYCRsbBrgQ4pCXcAmkyJTx4GZwZk1BMNRNfhUuoUNwLrq/kOeK0aSEK37OuHJwJLvpUhF4oZi5AnQrWonUks4+lOPR+OwnIzrcJSUXy/DKGGEg0JR1i5xl41aB1GUEVdDnol5guPUZnAPd6Jo6ACgHwZfUtG+5uaGEr5ZW09OB7cply1YBkUVhvquzAj55L0LRoGsa1inwySxChysg62m8hC/+c0vwU30JSu1jIsPORqj36sv3eaZMu6y/Wa5amRk3MO7zMaSJT0DjzQwNCtAeWsjmOwSWlhGoahQUr4gQqPWoqsdgx60beAmY6roUIIncEJocDwjWwyStDk5UHzY8CjsZTzNJmLu9Tf/ygWH9VRSIosviLAAoxa63m0WGal0vmNwGJ9AixrBSLMJ/WMOW+7usUGcnSEHQ83ZYvPnwrhq5TYpyt0JpDEqlz78GL81K5QhJGxcCBXqdYejTIQtVjJIpEpEPrUO/WiZYklsFWnzUEtoWyxqIsmmcwoKSQC0k73FqTK7wpi2Nc6EwvlgG7nFyZzA/cQS4QOnDypJI3kZvGP6WaoMaf+BYiNBSzM6tOt96onTxrJjBfOFdBZKVVW3DGVQcd5B5FRkogyjA8Yq3OyJGoUiZoUUHgKR+hbb4Ffe+ytLQnfiO0uZOjoh0vfKnoPhNAGYgdZ0QcDns0Ykr9viklRyhpkK+uCg2rACyy7agzEukBDv4ASuJANw2Voa62Q3oH88VmPH9ucD7TQiAkDZRC1o6qWhIRHuLm4huoUOIXNEKVozXdCFoj0N6lMjPFcLMq1TZ07IlasXOTPgl9y/DALy1LMZ4Nb6rLgPqCf6LutUwb3B5jbQ8CM8QmaENliqUf1/cYq9NE7KMFjnewCN4Uy6kcvaxBSH4zWWVSlQtHpRZoXgFrO97CJPn/scDkiTvNuXxcWa7Mmdjh89VsPhjG1qTqgcMtU9ugNgL7KSj6D4BHBYVrFa6uNFZZKic6KbisYXK9yV1p8MVLS0uD3TmpoZfyAaUkiIWKVwftqhxJEiv4rb5wM4NS50FnrwI8loiGM9PIEdUxHcNlc2BJ3dhBFHsqTgm2+FauFOcdMt0hAjpy94mobL9MNT+9OLNciuhLEEbS1azikdC/h16UjCBvm1NC5s7WDjU3B8IIH6AABvgIdpHsU8N/gcWIxjmk6PpUU/VBDFF/2tPpKenQAvMEqu4F5KOBQgZ7JhLVNXOyIsiYVcXJYXjNLcOMlRblIIt2cb540f/ACLo0e4VfL3AeIGyAUiEZFAQhtgcwqhOeD/7+jegro88zuAP4AKHkBAkYMCKogKooKIG4yJ8XzI5mTSdtOddtPupN3uTqcznWm3vehFp3e5aHPTU7rNTjJppjvJJmujxmx0VVQQNIKoiAoqHhBFxROKiPTzvBe5cCYj8v+/7/P8ft+jvLX1618yjZ2V3tuNILhPm5htCpFCwVkw0aq/69uLVP+VSStUXNmLTbOx3CQdi3RaKRDsnahWmbFYq8j+lsLztiIeuqm6L2gNu33zofpA9iZPDThSOOgKgtMeXksvrEuspfVYMkV067osEXZZXlboohF93ol+V2c3TszOxYt3JMps4Brp9P9dVhX3EuY0j+zDemwfv0QDd5RUaNTkNA02NQSAf40n+TxscNKUFNtATvj447NKR7BNz0w0ai5TVO7FxOgy20FMEI5kRWxUz8GaX3fjxKDJzRu3hRZpteNTc3gj3wx9F2+Enb/RNAW+iGkiMSFjn/7eqaQs40z1s3ROpHp2ovhzhM4nn2VvPkz4Htb5eEzO9fJlzhDTJCKrnCD7mUv2KRZyLaJs1Kra7jOL0/0cAZ1xus6GTZ4mo+mnrxI2En70B78vGflJyDTBZuUKbgUH7O1oEbo5QwXAXAccFYDPfF5eMYx1cfjq2w/CrLkOwJkkVwUZ4pMEdVrxCmG3sfznAX/nnt1txNKIPUP+Sy8g8bCzbMle8PHJC57nfUiVFZcx4YmtJhO23R02vCii/zYB+3ABt4xJTm9stxc+EzueYa09MXiNg0KhuO6JqL1sbDykIvAdL6h3FWb3yUeHg7bMsMb29QCWt3xOVlgo3CJvrMiBwOOsNiALXtkttPJsD9lKqSDKLklC3sUaGGzZTO/9w6sICYcZ8fbOAyZfYZ3ptJeH/MxzwkpbWuRBFlNUmlIj+XUXLnqD9i9PbcDVq30GFO9RTbENjkh6VY0D/2jS6GeIRFJYTFyU774bccCziQ2xHgzy1fYvaWsNNvzJMYT0AdF193nyNv0zJQ7cDKRkezvdKOQGIhErL4RvSu6JPlt9uGXCA+bOqtBNK75scW3h2F2r1Rim7haD8awSKmom7ih1iGyjbTRULZttB74Ynl+1zBcxlTxjr10bkF4Zwqvvrg/f+HNHEwuMl7PMl1wqeSMmfvZi8WZowM4vFKQ44V64x5B//YaUES8//aioGEUkxrv7lP/xB24GeEbNzxGM4jonxnv//K+hFD5yTMw4aIrIcBaGkq3GlBnJhfLFFeFrt8v61xqswXeITc9jRheY8hALvVY+E1OlQ2/wxt1khB205+YBom9JQrlyxi/m0EjToD7a71QwYeTPmZHEHUXsYE6d37uazcYBeoa+LVOXZCodH+kbSQltkKKY3EjL+32O7G9Xu/jYoYUYi1HZgNKbSmPWbWwIre2HCRJnSCrJYylbED7/7DdYRRHu5BZPrWrHWu+QvFQBpvPpizRJwfp+/OM/gf8dBfRXKVGR2PJde9ixnW/TdZTpxs6aPsNa+8QhNADHnJokPfRF/7HvKya4TIkXgy+vX2lOxOlql41juSpOZC19AiC7zjwzsY3DihaKTZdhJh48nYj4riy+nTtakkOWmD7BERdV50lbaYBPnkjKfWaz/KT5Ao80txH9Mn5zwGx76wV2oHZsG02WBzdq2gbjWqtB7aG/c+vGLbRMRJ6ipa/BNmNV5YhbbBc3TWEFX6UD7J/+8X3e2T1h7+5mMfqrZMpZYZAptYSl0QETD92ahhVSgc8HEJVU42EexU3hPK3aFG9LoZXzjLjsG1J08mBkF2DBdeCTOD1GMfN1tjwhN+FPf/SKCQthg93P4IIZ5hJ5bGIasDVEtrKru8d0PWLCrQyr6+scMBq7IhZkXTuD6LiETFqrqvK3JoT6hdVhEjygRrfuFzt+GVZtZC1y8Q6OXgk3H0sO1iucak27p1v12bAsw8O94Vgj8Nb3hABMNJhyAUiq0mwBkz0XaZw/Ok5ACJcc7M5r0hKMv5Vti7Tsomnzkl7jEZBGRcWscODk4XDq4fWQO1eKin9bn4mqRrXg3v17aNDm0onOxV5ewBBj7psE184qChlDV8K2F9aGrEc5sEk1kUsaQr/Kz74B+DftY+5MXl1Q0mMavIV0jLkgl+aDO21eudbirPDpjuZQSc/W+/gWlvuJjWh2+PiTz+HmLmDvUA4v9P1bwzLxrM4OpDS3bYS30rNHwm/Fn/3xO7LdWETT3ST/8t6BIE4OBCbKXaT+wS+6PXjGOp9JFhw4DlLzbBYp3rtikp/4bNWpSHhs6Pjwv76xVfiZLqQVjP37951IBpWoEsnVfRKJnCqBHPmIoZSF83PHUq09scf0JB1b1SpTajIAAAsoSURBVNJFehSPech5S5mZY8zSDXKMGuB1FOxeu3qP7MDuTDMTlKK8/bdvhBOSYo828uOJYp5O+pECt0qjm+tsu2z1mUSMyw6T9QSWBh9xi9HHhlVr88MPXn0lvP/3H4SfvbMtWanee/9XxK6z4zOASatwC7dJuo3Kb15aOBqxvJdsugmkwgneIQoJPQyDLmMcj/E7F/1PsSNpop3oimDLOAfHLLWsyEww/o/4wflSPq5h1Yb5RoesCVUlS4y5FxI7W5+kCHnOmL+lQGL6PH93JzYxxtuLn/MAlSe9kVCPZPXMlD22Z2eztI5ngPseeERI4mKuwSWuMrX/3tsbaI+aeFJFYetQOH68BwCf6jNUQsJdos6TtmzE2mytOKE6zZe46eX5BI2a6NfQKmm9r+W1/d03GEnf/4KFk+A9OaHQwxsn3dbvmnwXcx0YCr9R3qW8jeB3fRtAZodz1+mniJPxXspVVoX7yXQXhcA92sWHgPT12L87T/rCtzyHNTUrTWu5LoapnCpHdVh2Iosw5D6L51bWhF/+94dIl2ihiTicbg1T2iMxPa8gaGI6a+OBdnibSXYJfIRoL67SD615420I8RC+RBMIfw8Dl4clx1YiVnKtca0hIx+p9OamsH37Pow+LOy5zWHPrkaJsbAkv0tMrCgwZZ0zZaTajec4fJo79D3EHlawSBnsZb7P46svP0+Y5Kc+wyvWxAn0c5NEkI+Q3oyyJE4zyUfPdKXnuJMtq0+cfLwMV8yXItJ+KtyGaG/Z+v3Q2UqyA5+sN61NFYs0rDzovnThc9hjUCHpi+8A5lpWUqFEZ3rokxAyU8ZbFwJm8YpyQZ40AFmmtbT+MOY7/mJnZyJ1Ig0U2JAeek4OO5R9lyCfWPjTdORkktfX1dkNFjDhCasdGe0HB8xP0kiONXX4ORUqGvWAXLqTCHijvmsC7d3lh33htLa0jJkEwLVlfMc7uQHmhf3CGaAiYcsrOdxHKyVEy9/bdTwMw6DLbQJFVr3XGjZ656aENH7M1vNqA3Wk3BTtNIQdLuCJjvhlpQl4HBy17QiGv2ZOOHC0LXS5KBasfDF8/M1uE61WvYJ5SqJaQhVf80EaNyoPXmq/r4M5Kh5Wr14tZag1pGRRaSws4HTaGD775FO6uUdJZcSat6qlRz/DCJ9CHib2WlM+T3YZl5F8xhGX9cQYl+Swb2ho8OeR8Omnh8K21+tN4kOSinUC9w+TPtEhklotWrgYxn088W8v8dLGII+UhVV5Y9FD9nTMDyXEzSDyfOiQihqRqHlJtUzfZHIvssrexobOoJwvQVdn5YzRG8HY0m8Z0wF8TtJ0q18Wd3/3aaJJa0UR3+EUY3XJnGyr212083EpoYgD/8F+BfEZmvyiE7CB9culgey/HH7y1y+HXXv2GPEJgIEYTccAqkbEEYbxPAbi+8aLWL1WMC2HrkcEEfFocxs8jN4ti86uF2WdPo/GCZj+IDKTcLoo3FV+KUpHTv0lJ6xJ8vU3fPhNbv7zQ3Av4Zk9cIeSbKyfl2HsDoZtZjLNTBxPZT4mO00b1/Ll8+AlM0MHzOIa7HD8eDHwE4qSAy5dyus9ScbZbtr9jQet/nK83Epn0L919TNMOUXJS3/d4TcZaDsOkxhxucqKRUmz+Y4934XqWpeEVeLEyU6Hms/Xv5NAPFYyAMrp0MTXfHdcmgUnxywFN0ekHNfXqdKjheui/H5plU6A0pLQ1Gh6dLs3EVq/8aoDG7OSg8W9qULvAUYrlwQn1WG1WyHRzHI6LBeErz4xQk9jqN/qZT9waJ8XSQ2gle77L69wMDLIu1pPwtkaMJcPhTMcPnQ6/M3P18NbxthyWqW7qJfzO8Vpt7hIrlkU0ypnaTHBlBWbGCfne9GzlSWBIdQtD5BWbHq7KoyaeHpdWNVV3/OCjAod7QRh+JzGi5fHJg46jKrYCq+JKKquqyQGpwYw+eeJzK8qxWCSnzwk2r2Hcb8nqK715LmwknSiBVsoQ4Aejm5xUz3bkDh3E1sjTPeRD7Wb2X21mKLW1pNcCPEAn0wTNy30eJn/XAhjLM8urjYNne8IV+FBBZQHZzo6kxawi1arksI8MUORKHvMbXBHTt1Ff+9QKK9Nh09lKy5K119yk2f4kQ4RFzff7qBNIZtfOcWle4mMKZY8yxfgH/WIWrteXFeOOc1CCkwniL0c/u39zvATMWNLHcY3FbhHQD3H+pwyGX43BZlk0jwv4bqPTatM5l3z/i7PiHRhz/uceRhoB3Bv9GX7fueYsr4Hu5rogs9A+BVzfsRUZBUv3tEF4Wi7S2cqrZ0qy3xj2Vubt1qTn5B9HQ7zlswOLYD9NExl88me0OazKyiarCENLq0p7ZE8vM9+0RZmGQaeX7YGBpoavv4ytvTplXXhrntjpVitEoL7TIG6x8NhF/ckg1R6/pTQ3N6rRxi2bAIf9b7l8VnfQ34N8ZzHAMyLPbGVzwUtjv/VzW/BhP8n8TtnSbl+eisj/G7Xae9GAAeZUJESjQf3h40b18Et88FDpGQLlheOzaXAr168IDQ1NyZK9BQJAbdJLp7yykVGI6YDjOd2SKMniDoykWxwqwnhzT8ELB7Ym3QqXu0lB9Hf2tdrbZIrNg66Fy09M9wKmUDmKdkU4W7yo00PrDIxzYRDAkX8PLZk34628M423aaSVFNgfwfJGapFRWcQIsfY7ZLScgD2WNj1dXtI8+UZXMLrbrxrcJvDx3gZHQSTixhXsFq3ERJ58/lBi1LdJBmmGVHdNDc5JDFnO85JBZFfhpXcumU5c+/S8A9/9QH8Q6xI2hA9X7Wp86lgRZWIsmni6ppP8jJoha5ZnINx8wAWqoRTfZfH6H2bOLjjRB8M46abvZahuDkBlbNw3UvR/92SM2In6kpSje5LZ4h54+Ey5lCYyBcak1qrgNtenDNHQu1zxQ65alE0aZJTuwRzuv0C8mVgNElRzTWZTPZQXJCJH+sSx0g/4gSRZkedDRKolYl/4/pZE7LQwAsdAOpn8CzSkRbsFUfG8S4khEtg3epqD20rtnt6aO/skeGHxHhubrgu+DGus8NDY1bU0gTkzeHJHPH2LSW+vM0He9ThFFeIfIRPUss4cAG4vMyKeFW0FoHnukWkINFGRvjr9ygwHVwkUs41ceGjkhb40eFMB5dJ0KQ3afqTsOGH1dal/vDF/7WFJZXLyRyY0XuvOwhY8U73O4jEyUdTeuqj8EPPW3rGgDgqditC6UZyhpviw6uqng+tjUeEP8iNM6U81u1Qx/IWrUsIYnpFfQWlGeFnf/kX4T8+/AhmOwBHlsbMorRhU4U2qHWInbPho3/f7sI1qWOtfvrTP+LnfBzm2BJO0RtOkrab5tC6a1zPlXAyNMikrxO1t7/X5iEG7NEVvQfTZdzRkjmcGhuN/w4wYT4mMpjSQGqiQtiypY4fvMd3dVuqyxLf79WkAe6U5+jU6Qsiokw/a4sRdw8EV46pCB0M7/yggdTIweZzqJtXF3oIj/unDoZzdy+LSBrm2fU5nXkiOXlB6JAI0tMlRcXnHbGq6fk6bG1nHS1ExuxmVXL3ZkuueXHFbLj4uHDpfipPOkJLfuAdjqU2fSyx4W0ywfOahvqEyKr079zeuiv0wr2XLdgUfvGfv06gk8jg37095oCUjKNlZ+Aav+9S2KFQg7JZLHeJfMslBSueXyPrzqVfUDQ1fPvVaSxxdhJA23fBtjjXQCV2bcnK0jAisaWL2NgjESR0hYb6YvpDjpFnd+kGpPykzcaiXvD9T7fOD4af/9nfhf27j4BpMm0sG22kxSbhQZ7m/03avmZwVPw/P5PNAIW11rYAAAAASUVORK5CYII="/>
          <p:cNvSpPr/>
          <p:nvPr/>
        </p:nvSpPr>
        <p:spPr>
          <a:xfrm>
            <a:off x="130320" y="-731880"/>
            <a:ext cx="2980440" cy="153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3" name="AutoShape 11" descr="Cinque Terre Express | Horaires et prix des trains 5 Terre 2023 | Trainline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" name="Picture 12" descr="C:\Users\jeremie.dalliere.TLPU108.004\Downloads\cinque-terre-express_1x.jpg"/>
          <p:cNvSpPr/>
          <p:nvPr/>
        </p:nvSpPr>
        <p:spPr>
          <a:xfrm>
            <a:off x="4284000" y="3429000"/>
            <a:ext cx="4335120" cy="2227320"/>
          </a:xfrm>
          <a:prstGeom prst="roundRect">
            <a:avLst>
              <a:gd name="adj" fmla="val 8594"/>
            </a:avLst>
          </a:prstGeom>
          <a:blipFill rotWithShape="0">
            <a:blip r:embed="rId4" cstate="print"/>
            <a:srcRect/>
            <a:stretch/>
          </a:blipFill>
          <a:ln w="0"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4"/>
          <p:cNvSpPr/>
          <p:nvPr/>
        </p:nvSpPr>
        <p:spPr>
          <a:xfrm>
            <a:off x="-507960" y="-24516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41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2" name="Arrondir un rectangle avec un coin diagonal 3"/>
          <p:cNvSpPr/>
          <p:nvPr/>
        </p:nvSpPr>
        <p:spPr>
          <a:xfrm>
            <a:off x="664560" y="26064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</a:t>
            </a:r>
            <a:r>
              <a:rPr lang="fr-FR" sz="48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 4</a:t>
            </a:r>
            <a:endParaRPr lang="fr-FR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Vendredi 24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3" name="ZoneTexte 6"/>
          <p:cNvSpPr/>
          <p:nvPr/>
        </p:nvSpPr>
        <p:spPr>
          <a:xfrm>
            <a:off x="467640" y="2061000"/>
            <a:ext cx="7378200" cy="37226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Dîner le soir à la pizzeria BELLA NAPOLI de La </a:t>
            </a:r>
            <a:r>
              <a:rPr lang="fr-FR" sz="2400" b="0" u="none" strike="noStrike" dirty="0" err="1">
                <a:solidFill>
                  <a:schemeClr val="dk1"/>
                </a:solidFill>
                <a:effectLst/>
                <a:uFillTx/>
                <a:latin typeface="MV Boli"/>
              </a:rPr>
              <a:t>Spezia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Départ de La </a:t>
            </a:r>
            <a:r>
              <a:rPr lang="fr-FR" sz="2400" b="0" u="none" strike="noStrike" dirty="0" err="1">
                <a:solidFill>
                  <a:schemeClr val="dk1"/>
                </a:solidFill>
                <a:effectLst/>
                <a:uFillTx/>
                <a:latin typeface="MV Boli"/>
              </a:rPr>
              <a:t>Spezia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vers 21h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Arrivée prévue le samedi matin vers 7h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000000"/>
              </a:buClr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(rue Albert Thomas)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AutoShape 2" descr="RISTORANTE FIORENTINO, Stresa - Restaurant Avis, Numéro de Téléphone &amp;  Photos - Tripadvisor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145" name="Picture 2" descr="Pizza Margherita Recipe | Eataly"/>
          <p:cNvPicPr/>
          <p:nvPr/>
        </p:nvPicPr>
        <p:blipFill>
          <a:blip r:embed="rId3" cstate="print"/>
          <a:stretch/>
        </p:blipFill>
        <p:spPr>
          <a:xfrm>
            <a:off x="6787080" y="4149000"/>
            <a:ext cx="2037600" cy="216648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sp>
        <p:nvSpPr>
          <p:cNvPr id="146" name="ZoneTexte 1"/>
          <p:cNvSpPr/>
          <p:nvPr/>
        </p:nvSpPr>
        <p:spPr>
          <a:xfrm>
            <a:off x="4356000" y="723240"/>
            <a:ext cx="469296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La Spezia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48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9" name="Arrondir un rectangle avec un coin diagonal 7"/>
          <p:cNvSpPr/>
          <p:nvPr/>
        </p:nvSpPr>
        <p:spPr>
          <a:xfrm>
            <a:off x="357120" y="214200"/>
            <a:ext cx="8357400" cy="99936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Pour que tout le monde passe un agréable séjour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50" name="PlaceHolder 1"/>
          <p:cNvSpPr>
            <a:spLocks noGrp="1"/>
          </p:cNvSpPr>
          <p:nvPr>
            <p:ph/>
          </p:nvPr>
        </p:nvSpPr>
        <p:spPr>
          <a:xfrm>
            <a:off x="457200" y="1428840"/>
            <a:ext cx="8074440" cy="521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000" lnSpcReduction="9999"/>
          </a:bodyPr>
          <a:lstStyle/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Les règlements intérieurs du collège et du lycée s’appliquent durant le voyage. Le non-respect des règles entraînera des sanctions, voire le retour immédiat en France, à la charge des parents.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Une attitude correcte est exigée, que ce soit à l’hôtel, dans le bus, dans la rue et lors des visites : respect, savoir-vivre et bonne humeur ! N’oubliez pas les règles de politesse (bonjour, svp, merci) et les sourires !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On est ponctuel à l’heure des repas et sur les lieux de rdv des visites.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On ne détériore pas le matériel, on ne laisse pas de déchets dans le bus ou dans la rue, on ne fume pas à l’hôtel et lors des visites. On ne sort pas sans autorisation.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En visite et en quartier libre on ne reste jamais seul, toujours au moins à deux.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52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3" name="Arrondir un rectangle avec un coin diagonal 7"/>
          <p:cNvSpPr/>
          <p:nvPr/>
        </p:nvSpPr>
        <p:spPr>
          <a:xfrm>
            <a:off x="395536" y="0"/>
            <a:ext cx="8357400" cy="99936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 dirty="0">
                <a:solidFill>
                  <a:schemeClr val="lt1"/>
                </a:solidFill>
                <a:effectLst/>
                <a:uFillTx/>
                <a:latin typeface="MV Boli"/>
              </a:rPr>
              <a:t>Pour que tout le monde passe un agréable séjour</a:t>
            </a:r>
            <a:endParaRPr lang="fr-FR" sz="2400" b="0" u="none" strike="noStrike" dirty="0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54" name="PlaceHolder 1"/>
          <p:cNvSpPr>
            <a:spLocks noGrp="1"/>
          </p:cNvSpPr>
          <p:nvPr>
            <p:ph/>
          </p:nvPr>
        </p:nvSpPr>
        <p:spPr>
          <a:xfrm>
            <a:off x="179512" y="1052736"/>
            <a:ext cx="8640960" cy="4392488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Rockwell"/>
              </a:rPr>
              <a:t>Le vol ou tout autre délit peut avoir de graves conséquences et l’auteur du délit peut être retenu par les autorités de Police et traduit devant une juridiction pénale.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Rockwell"/>
              </a:rPr>
              <a:t>Les enseignants et le lycée ne seront pas tenus responsables en cas de perte ou de vol d’objets de valeur.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Rockwell"/>
              </a:rPr>
              <a:t>Tout objet ou document personnel oublié ou égaré par l’élève devra être récupéré par les parents.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Rockwell"/>
              </a:rPr>
              <a:t>Les élèves doivent prévoir les médicaments de base, en cas de traitement il convient d’emmener l’ordonnance.</a:t>
            </a:r>
          </a:p>
          <a:p>
            <a:pPr marL="343080" indent="-343080" algn="just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Rockwell"/>
              </a:rPr>
              <a:t>Tous les bagages doivent être étiquetés au nom de l’élève. 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56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7" name="Arrondir un rectangle avec un coin diagonal 7"/>
          <p:cNvSpPr/>
          <p:nvPr/>
        </p:nvSpPr>
        <p:spPr>
          <a:xfrm>
            <a:off x="357120" y="214200"/>
            <a:ext cx="8357400" cy="99936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Pour que tout le monde passe un agréable séjour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58" name="PlaceHolder 1"/>
          <p:cNvSpPr>
            <a:spLocks noGrp="1"/>
          </p:cNvSpPr>
          <p:nvPr>
            <p:ph/>
          </p:nvPr>
        </p:nvSpPr>
        <p:spPr>
          <a:xfrm>
            <a:off x="357120" y="1362240"/>
            <a:ext cx="8174520" cy="452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algn="just" defTabSz="91440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Usage du téléphone portable :</a:t>
            </a: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 defTabSz="914400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Pendant les visites, le portable est utilisable seulement pour faire des photos et consulter les QR codes explicatifs</a:t>
            </a: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 defTabSz="914400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Pas d’utilisation excessive dans le bus et le soir à l’hôtel.</a:t>
            </a: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Pas de diffusion de photographies sur les réseaux sociaux sans l’accord des personnes concernées (respect du droit à l’image)</a:t>
            </a:r>
            <a:endParaRPr lang="fr-FR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fr-FR" sz="2400" b="0" i="1" u="none" strike="noStrike">
                <a:solidFill>
                  <a:schemeClr val="dk1"/>
                </a:solidFill>
                <a:effectLst/>
                <a:uFillTx/>
                <a:latin typeface="Rockwell"/>
              </a:rPr>
              <a:t>Merci de vous assurer que le forfait de votre enfant est valable aussi à l’étranger. 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60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1" name="Arrondir un rectangle avec un coin diagonal 3"/>
          <p:cNvSpPr/>
          <p:nvPr/>
        </p:nvSpPr>
        <p:spPr>
          <a:xfrm>
            <a:off x="2214720" y="214200"/>
            <a:ext cx="4928400" cy="99936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Les indispensables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Toujours avec soi !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62" name="ZoneTexte 6"/>
          <p:cNvSpPr/>
          <p:nvPr/>
        </p:nvSpPr>
        <p:spPr>
          <a:xfrm>
            <a:off x="642960" y="1643040"/>
            <a:ext cx="7929000" cy="48921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sa Carte d’identité ou son Passeport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sa Carte Européenne d’Assurance Maladie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i="1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Vérification des documents à la montée dans le bus ! Sans l’un ou l’autre, le départ ne sera pas possible. 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un peu d’argent de poche pour se faire plaisir !</a:t>
            </a: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marL="216000" indent="-216000">
              <a:buClr>
                <a:srgbClr val="000000"/>
              </a:buClr>
              <a:buFont typeface="Wingdings" charset="2"/>
              <a:buChar char=""/>
            </a:pPr>
            <a:r>
              <a:rPr lang="fr-FR" sz="2400" dirty="0">
                <a:solidFill>
                  <a:schemeClr val="dk1"/>
                </a:solidFill>
                <a:latin typeface="MV Boli"/>
              </a:rPr>
              <a:t>  une gourde personnelle à remplir quotidiennement afin de ne plus utiliser les bouteilles plastiques à usage unique.</a:t>
            </a: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64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5" name="Arrondir un rectangle avec un coin diagonal 3"/>
          <p:cNvSpPr/>
          <p:nvPr/>
        </p:nvSpPr>
        <p:spPr>
          <a:xfrm>
            <a:off x="2214720" y="214200"/>
            <a:ext cx="4428360" cy="6422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Qu’apporter d’autre ? 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66" name="ZoneTexte 5"/>
          <p:cNvSpPr/>
          <p:nvPr/>
        </p:nvSpPr>
        <p:spPr>
          <a:xfrm>
            <a:off x="214200" y="908640"/>
            <a:ext cx="8965440" cy="60001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une seule valise par élève et un sac à dos pour les pique-niques ( pas de sac à main !)</a:t>
            </a:r>
            <a:r>
              <a:rPr lang="fr-FR" sz="2200" dirty="0">
                <a:solidFill>
                  <a:schemeClr val="dk1"/>
                </a:solidFill>
                <a:latin typeface="MV Boli"/>
              </a:rPr>
              <a:t> la loi du transport exige que tous les bagages soient étiquetés au nom de l’élève.</a:t>
            </a:r>
          </a:p>
          <a:p>
            <a:pPr defTabSz="914400">
              <a:lnSpc>
                <a:spcPct val="100000"/>
              </a:lnSpc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le déjeuner du premier jour</a:t>
            </a:r>
            <a:endParaRPr lang="fr-FR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les vêtements nécessaires pour la durée du séjour : prévoir des tenues pratiques plutôt qu’à la mode. Selon le temps, des vêtements chauds, des vêtements de pluie et de bonnes chaussures pour marcher.</a:t>
            </a:r>
            <a:endParaRPr lang="fr-FR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les produits d’hygiène du quotidien (pas de matériel inutile et encombrant : lisseurs interdits à l’hôtel !)</a:t>
            </a:r>
            <a:endParaRPr lang="fr-FR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son chargeur de téléphone</a:t>
            </a:r>
            <a:endParaRPr lang="fr-FR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Font typeface="Wingdings" charset="2"/>
              <a:buChar char=""/>
            </a:pP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un stylo ou crayon </a:t>
            </a:r>
            <a:r>
              <a:rPr lang="fr-FR" sz="2200" dirty="0">
                <a:solidFill>
                  <a:schemeClr val="dk1"/>
                </a:solidFill>
                <a:latin typeface="MV Boli"/>
              </a:rPr>
              <a:t>(</a:t>
            </a:r>
            <a:r>
              <a:rPr lang="fr-FR" sz="22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pas la trousse complète) et un carnet pour prendre des notes pour </a:t>
            </a:r>
            <a:r>
              <a:rPr lang="fr-FR" sz="2200" dirty="0">
                <a:solidFill>
                  <a:schemeClr val="dk1"/>
                </a:solidFill>
                <a:latin typeface="MV Boli"/>
              </a:rPr>
              <a:t>le futur carnet de voyage </a:t>
            </a:r>
            <a:endParaRPr lang="fr-FR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4"/>
          <p:cNvSpPr/>
          <p:nvPr/>
        </p:nvSpPr>
        <p:spPr>
          <a:xfrm>
            <a:off x="0" y="-1764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9" name="Arrondir un rectangle avec un coin diagonal 3"/>
          <p:cNvSpPr/>
          <p:nvPr/>
        </p:nvSpPr>
        <p:spPr>
          <a:xfrm>
            <a:off x="2214720" y="214200"/>
            <a:ext cx="4428360" cy="6422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Pour suivre le séjour…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70" name="ZoneTexte 5"/>
          <p:cNvSpPr/>
          <p:nvPr/>
        </p:nvSpPr>
        <p:spPr>
          <a:xfrm>
            <a:off x="214200" y="908640"/>
            <a:ext cx="8714880" cy="63695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dirty="0">
                <a:solidFill>
                  <a:schemeClr val="dk1"/>
                </a:solidFill>
                <a:latin typeface="MV Boli"/>
              </a:rPr>
              <a:t> 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sur le site </a:t>
            </a:r>
            <a:r>
              <a:rPr lang="fr-FR" sz="2400" b="0" u="none" strike="noStrike" dirty="0">
                <a:solidFill>
                  <a:srgbClr val="0000FF"/>
                </a:solidFill>
                <a:effectLst/>
                <a:uFillTx/>
                <a:latin typeface="Calibri"/>
                <a:hlinkClick r:id="rId3"/>
              </a:rPr>
              <a:t>www.ondonnedesnouvelles.com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chemeClr val="dk1"/>
              </a:solidFill>
              <a:effectLst/>
              <a:uFillTx/>
              <a:latin typeface="MV Boli"/>
            </a:endParaRPr>
          </a:p>
          <a:p>
            <a:pPr defTabSz="914400">
              <a:lnSpc>
                <a:spcPct val="100000"/>
              </a:lnSpc>
            </a:pPr>
            <a:endParaRPr lang="fr-FR" sz="2400" dirty="0">
              <a:solidFill>
                <a:schemeClr val="dk1"/>
              </a:solidFill>
              <a:latin typeface="MV Boli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Nous essayerons de le compléter régulièrement !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37A11ED-7EC9-79D3-CBBB-F74D914D7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755962"/>
            <a:ext cx="7457683" cy="460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76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7" name="Arrondir un rectangle avec un coin diagonal 3"/>
          <p:cNvSpPr/>
          <p:nvPr/>
        </p:nvSpPr>
        <p:spPr>
          <a:xfrm>
            <a:off x="642960" y="21420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DÉPART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78" name="ZoneTexte 6"/>
          <p:cNvSpPr/>
          <p:nvPr/>
        </p:nvSpPr>
        <p:spPr>
          <a:xfrm>
            <a:off x="323640" y="2143080"/>
            <a:ext cx="8640360" cy="2583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Rendez-vous </a:t>
            </a:r>
            <a:r>
              <a:rPr lang="fr-FR" sz="2400" b="1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mardi 21 avril à 6h30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1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(avec le ventre plein !)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dirty="0">
                <a:solidFill>
                  <a:schemeClr val="dk1"/>
                </a:solidFill>
                <a:latin typeface="MV Boli"/>
              </a:rPr>
              <a:t>rue 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Albert Thomas, devant St Paul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Départ à </a:t>
            </a:r>
            <a:r>
              <a:rPr lang="fr-FR" sz="2400" b="1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7h00 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avec les Autocars Robin </a:t>
            </a:r>
          </a:p>
          <a:p>
            <a:pPr defTabSz="914400">
              <a:lnSpc>
                <a:spcPct val="100000"/>
              </a:lnSpc>
              <a:buClr>
                <a:srgbClr val="000000"/>
              </a:buClr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(Puy-de-Dôme)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AutoShape 2" descr="Autocars stéphanois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80" name="Picture 1"/>
          <p:cNvPicPr/>
          <p:nvPr/>
        </p:nvPicPr>
        <p:blipFill>
          <a:blip r:embed="rId3" cstate="print"/>
          <a:stretch/>
        </p:blipFill>
        <p:spPr>
          <a:xfrm>
            <a:off x="5004000" y="4437000"/>
            <a:ext cx="3239640" cy="1018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82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3" name="Arrondir un rectangle avec un coin diagonal 3"/>
          <p:cNvSpPr/>
          <p:nvPr/>
        </p:nvSpPr>
        <p:spPr>
          <a:xfrm>
            <a:off x="642960" y="21420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1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Mardi 21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4" name="ZoneTexte 6"/>
          <p:cNvSpPr/>
          <p:nvPr/>
        </p:nvSpPr>
        <p:spPr>
          <a:xfrm>
            <a:off x="428760" y="2136240"/>
            <a:ext cx="8571960" cy="193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Déjeuner sur la route prévu par les familles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	(sauf pour les 10 internes → prévu par lycée)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Arrivée à </a:t>
            </a:r>
            <a:r>
              <a:rPr lang="fr-FR" sz="2400" b="1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Turin</a:t>
            </a: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 en début d’après-midi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 dirty="0">
                <a:solidFill>
                  <a:schemeClr val="dk1"/>
                </a:solidFill>
                <a:effectLst/>
                <a:uFillTx/>
                <a:latin typeface="MV Boli"/>
              </a:rPr>
              <a:t>Visite du Palais Royal et du centre-ville</a:t>
            </a:r>
            <a:endParaRPr lang="fr-FR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5" name="Image 2"/>
          <p:cNvPicPr/>
          <p:nvPr/>
        </p:nvPicPr>
        <p:blipFill>
          <a:blip r:embed="rId3" cstate="print"/>
          <a:srcRect t="19432" b="20139"/>
          <a:stretch/>
        </p:blipFill>
        <p:spPr>
          <a:xfrm>
            <a:off x="5045400" y="160200"/>
            <a:ext cx="3669120" cy="19382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86" name="Picture 1"/>
          <p:cNvPicPr/>
          <p:nvPr/>
        </p:nvPicPr>
        <p:blipFill>
          <a:blip r:embed="rId4" cstate="print"/>
          <a:stretch/>
        </p:blipFill>
        <p:spPr>
          <a:xfrm>
            <a:off x="5292000" y="4149000"/>
            <a:ext cx="3576960" cy="25196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87" name="Picture 2"/>
          <p:cNvPicPr/>
          <p:nvPr/>
        </p:nvPicPr>
        <p:blipFill>
          <a:blip r:embed="rId5" cstate="print"/>
          <a:stretch/>
        </p:blipFill>
        <p:spPr>
          <a:xfrm>
            <a:off x="1115640" y="4005000"/>
            <a:ext cx="2735640" cy="263268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89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214200" y="571320"/>
            <a:ext cx="5132520" cy="193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Installation à l’hôtel vers 19h00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	Hôtel Vald	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Via Lanzo, 35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10040 Val della Torre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1" name="Picture 1"/>
          <p:cNvPicPr/>
          <p:nvPr/>
        </p:nvPicPr>
        <p:blipFill>
          <a:blip r:embed="rId3" cstate="print"/>
          <a:stretch/>
        </p:blipFill>
        <p:spPr>
          <a:xfrm>
            <a:off x="539640" y="4653000"/>
            <a:ext cx="3743640" cy="191268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92" name="Picture 2"/>
          <p:cNvPicPr/>
          <p:nvPr/>
        </p:nvPicPr>
        <p:blipFill>
          <a:blip r:embed="rId4" cstate="print"/>
          <a:stretch/>
        </p:blipFill>
        <p:spPr>
          <a:xfrm>
            <a:off x="5580000" y="1052640"/>
            <a:ext cx="3018240" cy="19897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93" name="Picture 3"/>
          <p:cNvPicPr/>
          <p:nvPr/>
        </p:nvPicPr>
        <p:blipFill>
          <a:blip r:embed="rId5" cstate="print"/>
          <a:stretch/>
        </p:blipFill>
        <p:spPr>
          <a:xfrm>
            <a:off x="5364000" y="4077000"/>
            <a:ext cx="3315960" cy="248688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94" name="Picture 4"/>
          <p:cNvPicPr/>
          <p:nvPr/>
        </p:nvPicPr>
        <p:blipFill>
          <a:blip r:embed="rId6" cstate="print"/>
          <a:stretch/>
        </p:blipFill>
        <p:spPr>
          <a:xfrm>
            <a:off x="2195640" y="2637000"/>
            <a:ext cx="2724840" cy="180468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4"/>
          <p:cNvSpPr/>
          <p:nvPr/>
        </p:nvSpPr>
        <p:spPr>
          <a:xfrm>
            <a:off x="0" y="576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96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7" name="Arrondir un rectangle avec un coin diagonal 3"/>
          <p:cNvSpPr/>
          <p:nvPr/>
        </p:nvSpPr>
        <p:spPr>
          <a:xfrm>
            <a:off x="357120" y="14292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2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Mercredi 22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8" name="ZoneTexte 7"/>
          <p:cNvSpPr/>
          <p:nvPr/>
        </p:nvSpPr>
        <p:spPr>
          <a:xfrm>
            <a:off x="4500000" y="1556640"/>
            <a:ext cx="4428360" cy="230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MATIN :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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Cioccolateria Croci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- Balade en ville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ZoneTexte 11"/>
          <p:cNvSpPr/>
          <p:nvPr/>
        </p:nvSpPr>
        <p:spPr>
          <a:xfrm>
            <a:off x="4143240" y="500040"/>
            <a:ext cx="482040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Torino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0" name="Picture 1"/>
          <p:cNvPicPr/>
          <p:nvPr/>
        </p:nvPicPr>
        <p:blipFill>
          <a:blip r:embed="rId3" cstate="print"/>
          <a:stretch/>
        </p:blipFill>
        <p:spPr>
          <a:xfrm>
            <a:off x="755640" y="4869000"/>
            <a:ext cx="3239640" cy="16927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01" name="Picture 5" descr="C:\Users\jeremie.dalliere.TLPU108.004\Downloads\5fdce260-0f33-4fce-b439-be42d3d83ccb.jpg"/>
          <p:cNvPicPr/>
          <p:nvPr/>
        </p:nvPicPr>
        <p:blipFill>
          <a:blip r:embed="rId4" cstate="print"/>
          <a:stretch/>
        </p:blipFill>
        <p:spPr>
          <a:xfrm>
            <a:off x="1331640" y="1917000"/>
            <a:ext cx="1943640" cy="25700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02" name="Picture 8"/>
          <p:cNvPicPr/>
          <p:nvPr/>
        </p:nvPicPr>
        <p:blipFill>
          <a:blip r:embed="rId5" cstate="print"/>
          <a:stretch/>
        </p:blipFill>
        <p:spPr>
          <a:xfrm>
            <a:off x="5436000" y="3717000"/>
            <a:ext cx="2418120" cy="28879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4"/>
          <p:cNvSpPr/>
          <p:nvPr/>
        </p:nvSpPr>
        <p:spPr>
          <a:xfrm>
            <a:off x="0" y="576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04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5" name="Arrondir un rectangle avec un coin diagonal 3"/>
          <p:cNvSpPr/>
          <p:nvPr/>
        </p:nvSpPr>
        <p:spPr>
          <a:xfrm>
            <a:off x="357120" y="14292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2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Mercredi 22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6" name="ZoneTexte 11"/>
          <p:cNvSpPr/>
          <p:nvPr/>
        </p:nvSpPr>
        <p:spPr>
          <a:xfrm>
            <a:off x="4143240" y="500040"/>
            <a:ext cx="482040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Torino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ZoneTexte 8"/>
          <p:cNvSpPr/>
          <p:nvPr/>
        </p:nvSpPr>
        <p:spPr>
          <a:xfrm>
            <a:off x="460440" y="2049480"/>
            <a:ext cx="5479200" cy="1938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APRÈS-MIDI :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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Visite du musée du cinéma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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Montée en ascenseur panoramique dans la Mole Antonelliana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AutoShape 6" descr="Modena, non solo la Città della Ghirlandina - Italia.it"/>
          <p:cNvSpPr/>
          <p:nvPr/>
        </p:nvSpPr>
        <p:spPr>
          <a:xfrm>
            <a:off x="4419720" y="327672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it-IT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109" name="Picture 1"/>
          <p:cNvPicPr/>
          <p:nvPr/>
        </p:nvPicPr>
        <p:blipFill>
          <a:blip r:embed="rId3" cstate="print"/>
          <a:stretch/>
        </p:blipFill>
        <p:spPr>
          <a:xfrm>
            <a:off x="611640" y="4149000"/>
            <a:ext cx="3455640" cy="22759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10" name="Picture 2"/>
          <p:cNvPicPr/>
          <p:nvPr/>
        </p:nvPicPr>
        <p:blipFill>
          <a:blip r:embed="rId4" cstate="print"/>
          <a:stretch/>
        </p:blipFill>
        <p:spPr>
          <a:xfrm>
            <a:off x="5580000" y="1196640"/>
            <a:ext cx="2933280" cy="19436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11" name="Picture 3"/>
          <p:cNvPicPr/>
          <p:nvPr/>
        </p:nvPicPr>
        <p:blipFill>
          <a:blip r:embed="rId5" cstate="print"/>
          <a:stretch/>
        </p:blipFill>
        <p:spPr>
          <a:xfrm>
            <a:off x="4932000" y="4149000"/>
            <a:ext cx="3527640" cy="22910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13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4" name="Arrondir un rectangle avec un coin diagonal 3"/>
          <p:cNvSpPr/>
          <p:nvPr/>
        </p:nvSpPr>
        <p:spPr>
          <a:xfrm>
            <a:off x="357120" y="14292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3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Jeudi 23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15" name="ZoneTexte 5"/>
          <p:cNvSpPr/>
          <p:nvPr/>
        </p:nvSpPr>
        <p:spPr>
          <a:xfrm>
            <a:off x="4140000" y="317520"/>
            <a:ext cx="464616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Torino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ZoneTexte 6"/>
          <p:cNvSpPr/>
          <p:nvPr/>
        </p:nvSpPr>
        <p:spPr>
          <a:xfrm>
            <a:off x="645120" y="1818000"/>
            <a:ext cx="6230520" cy="298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MATIN :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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visite et temps libre du centre commercial du Lingotto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	découverte d’ « Eataly »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- visite du musée de l’automobile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AutoShape 8" descr="Hotel pas cher à Verone - Réserver en ligne | B&amp;B Hôtels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8" name="AutoShape 11" descr="Un spritz sur la Piazza delle Erbe à Véron... - Secret World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119" name="Picture 1"/>
          <p:cNvPicPr/>
          <p:nvPr/>
        </p:nvPicPr>
        <p:blipFill>
          <a:blip r:embed="rId3" cstate="print"/>
          <a:stretch/>
        </p:blipFill>
        <p:spPr>
          <a:xfrm>
            <a:off x="6156000" y="1124640"/>
            <a:ext cx="2310120" cy="23821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20" name="Picture 2"/>
          <p:cNvPicPr/>
          <p:nvPr/>
        </p:nvPicPr>
        <p:blipFill>
          <a:blip r:embed="rId4" cstate="print"/>
          <a:stretch/>
        </p:blipFill>
        <p:spPr>
          <a:xfrm>
            <a:off x="5220000" y="4581000"/>
            <a:ext cx="3095640" cy="205200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21" name="Picture 4"/>
          <p:cNvPicPr/>
          <p:nvPr/>
        </p:nvPicPr>
        <p:blipFill>
          <a:blip r:embed="rId5" cstate="print"/>
          <a:stretch/>
        </p:blipFill>
        <p:spPr>
          <a:xfrm>
            <a:off x="683640" y="4581000"/>
            <a:ext cx="3123360" cy="19436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4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23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4" name="Arrondir un rectangle avec un coin diagonal 3"/>
          <p:cNvSpPr/>
          <p:nvPr/>
        </p:nvSpPr>
        <p:spPr>
          <a:xfrm>
            <a:off x="357120" y="14292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3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Jeudi 23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25" name="ZoneTexte 5"/>
          <p:cNvSpPr/>
          <p:nvPr/>
        </p:nvSpPr>
        <p:spPr>
          <a:xfrm>
            <a:off x="4140000" y="317520"/>
            <a:ext cx="464616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Torino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ZoneTexte 6"/>
          <p:cNvSpPr/>
          <p:nvPr/>
        </p:nvSpPr>
        <p:spPr>
          <a:xfrm>
            <a:off x="645120" y="1818000"/>
            <a:ext cx="7238520" cy="187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APRÈS-MIDI :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- Visite commentée du Juventus Stadium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AutoShape 8" descr="Hotel pas cher à Verone - Réserver en ligne | B&amp;B Hôtels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8" name="AutoShape 11" descr="Un spritz sur la Piazza delle Erbe à Véron... - Secret World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129" name="Picture 2"/>
          <p:cNvPicPr/>
          <p:nvPr/>
        </p:nvPicPr>
        <p:blipFill>
          <a:blip r:embed="rId3" cstate="print"/>
          <a:stretch/>
        </p:blipFill>
        <p:spPr>
          <a:xfrm>
            <a:off x="4932000" y="3573000"/>
            <a:ext cx="3759480" cy="281736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30" name="Picture 3"/>
          <p:cNvPicPr/>
          <p:nvPr/>
        </p:nvPicPr>
        <p:blipFill>
          <a:blip r:embed="rId4" cstate="print"/>
          <a:stretch/>
        </p:blipFill>
        <p:spPr>
          <a:xfrm>
            <a:off x="5292000" y="1124640"/>
            <a:ext cx="3065040" cy="128016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31" name="Picture 4"/>
          <p:cNvPicPr/>
          <p:nvPr/>
        </p:nvPicPr>
        <p:blipFill>
          <a:blip r:embed="rId5" cstate="print"/>
          <a:stretch/>
        </p:blipFill>
        <p:spPr>
          <a:xfrm>
            <a:off x="395640" y="3573000"/>
            <a:ext cx="4247640" cy="28076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4"/>
          <p:cNvSpPr/>
          <p:nvPr/>
        </p:nvSpPr>
        <p:spPr>
          <a:xfrm>
            <a:off x="-7920" y="-20160"/>
            <a:ext cx="9151200" cy="6877440"/>
          </a:xfrm>
          <a:prstGeom prst="rect">
            <a:avLst/>
          </a:prstGeom>
          <a:blipFill rotWithShape="0">
            <a:blip r:embed="rId2" cstate="print">
              <a:alphaModFix amt="50000"/>
            </a:blip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alpha val="50000"/>
                </a:schemeClr>
              </a:solidFill>
              <a:effectLst/>
              <a:uFillTx/>
              <a:latin typeface="Calibri"/>
            </a:endParaRPr>
          </a:p>
        </p:txBody>
      </p:sp>
      <p:sp>
        <p:nvSpPr>
          <p:cNvPr id="133" name="AutoShape 4" descr="Le lac Majeur - Italie ©iStock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4" name="Arrondir un rectangle avec un coin diagonal 3"/>
          <p:cNvSpPr/>
          <p:nvPr/>
        </p:nvSpPr>
        <p:spPr>
          <a:xfrm>
            <a:off x="323640" y="188640"/>
            <a:ext cx="3357000" cy="15710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2060"/>
          </a:solidFill>
          <a:ln>
            <a:solidFill>
              <a:srgbClr val="A6A6A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4000" b="1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JOUR 4</a:t>
            </a:r>
            <a:endParaRPr lang="fr-FR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0" u="none" strike="noStrike">
                <a:solidFill>
                  <a:schemeClr val="lt1"/>
                </a:solidFill>
                <a:effectLst/>
                <a:uFillTx/>
                <a:latin typeface="MV Boli"/>
              </a:rPr>
              <a:t>Vendredi 24 avril</a:t>
            </a:r>
            <a:endParaRPr lang="fr-FR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35" name="AutoShape 2" descr="Isola Madre (Lac Majeur): Ce qu'il faut savoir pour votre visite 2022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6" name="ZoneTexte 2"/>
          <p:cNvSpPr/>
          <p:nvPr/>
        </p:nvSpPr>
        <p:spPr>
          <a:xfrm>
            <a:off x="4140000" y="404640"/>
            <a:ext cx="4692960" cy="64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it-IT" sz="3600" b="0" u="none" strike="noStrike">
                <a:solidFill>
                  <a:schemeClr val="dk1"/>
                </a:solidFill>
                <a:effectLst/>
                <a:uFillTx/>
                <a:latin typeface="Lucida Calligraphy"/>
              </a:rPr>
              <a:t>Cinque Terre</a:t>
            </a:r>
            <a:endParaRPr lang="fr-FR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ZoneTexte 5"/>
          <p:cNvSpPr/>
          <p:nvPr/>
        </p:nvSpPr>
        <p:spPr>
          <a:xfrm>
            <a:off x="251640" y="1917000"/>
            <a:ext cx="6731640" cy="150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Journée découverte des Cinque Terre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u="none" strike="noStrike">
                <a:solidFill>
                  <a:schemeClr val="dk1"/>
                </a:solidFill>
                <a:effectLst/>
                <a:uFillTx/>
                <a:latin typeface="MV Boli"/>
              </a:rPr>
              <a:t> Excursion en bateau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8" name="Picture 1"/>
          <p:cNvPicPr/>
          <p:nvPr/>
        </p:nvPicPr>
        <p:blipFill>
          <a:blip r:embed="rId3" cstate="print"/>
          <a:stretch/>
        </p:blipFill>
        <p:spPr>
          <a:xfrm>
            <a:off x="323640" y="3861000"/>
            <a:ext cx="4328640" cy="237852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  <p:pic>
        <p:nvPicPr>
          <p:cNvPr id="139" name="Picture 2"/>
          <p:cNvPicPr/>
          <p:nvPr/>
        </p:nvPicPr>
        <p:blipFill>
          <a:blip r:embed="rId4" cstate="print"/>
          <a:stretch/>
        </p:blipFill>
        <p:spPr>
          <a:xfrm>
            <a:off x="4860000" y="2709000"/>
            <a:ext cx="3972960" cy="2591640"/>
          </a:xfrm>
          <a:prstGeom prst="rect">
            <a:avLst/>
          </a:prstGeom>
          <a:noFill/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819</Words>
  <Application>Microsoft Office PowerPoint</Application>
  <PresentationFormat>Affichage à l'écran (4:3)</PresentationFormat>
  <Paragraphs>129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7" baseType="lpstr">
      <vt:lpstr>Arial</vt:lpstr>
      <vt:lpstr>Calibri</vt:lpstr>
      <vt:lpstr>Harrington</vt:lpstr>
      <vt:lpstr>Lucida Calligraphy</vt:lpstr>
      <vt:lpstr>MV Boli</vt:lpstr>
      <vt:lpstr>OpenSymbol</vt:lpstr>
      <vt:lpstr>Rockwell</vt:lpstr>
      <vt:lpstr>Symbol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Jérémie</dc:creator>
  <dc:description/>
  <cp:lastModifiedBy>chris g</cp:lastModifiedBy>
  <cp:revision>97</cp:revision>
  <dcterms:created xsi:type="dcterms:W3CDTF">2022-03-26T18:10:43Z</dcterms:created>
  <dcterms:modified xsi:type="dcterms:W3CDTF">2026-03-25T15:30:00Z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19</vt:i4>
  </property>
</Properties>
</file>